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9" r:id="rId9"/>
    <p:sldId id="270" r:id="rId10"/>
    <p:sldId id="264" r:id="rId11"/>
    <p:sldId id="265"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40E67-6490-4747-A08C-67CCE04FAFDB}" v="100" dt="2022-10-18T23:28:35.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13" autoAdjust="0"/>
  </p:normalViewPr>
  <p:slideViewPr>
    <p:cSldViewPr snapToGrid="0">
      <p:cViewPr varScale="1">
        <p:scale>
          <a:sx n="40" d="100"/>
          <a:sy n="40" d="100"/>
        </p:scale>
        <p:origin x="44" y="456"/>
      </p:cViewPr>
      <p:guideLst/>
    </p:cSldViewPr>
  </p:slideViewPr>
  <p:notesTextViewPr>
    <p:cViewPr>
      <p:scale>
        <a:sx n="1" d="1"/>
        <a:sy n="1" d="1"/>
      </p:scale>
      <p:origin x="0" y="-9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a Duhne" userId="ef34f7e6dbf9108c" providerId="LiveId" clId="{F5440E67-6490-4747-A08C-67CCE04FAFDB}"/>
    <pc:docChg chg="undo custSel addSld modSld">
      <pc:chgData name="Fernanda Duhne" userId="ef34f7e6dbf9108c" providerId="LiveId" clId="{F5440E67-6490-4747-A08C-67CCE04FAFDB}" dt="2022-10-18T23:29:29.857" v="2061"/>
      <pc:docMkLst>
        <pc:docMk/>
      </pc:docMkLst>
      <pc:sldChg chg="addSp modSp mod setBg setClrOvrMap">
        <pc:chgData name="Fernanda Duhne" userId="ef34f7e6dbf9108c" providerId="LiveId" clId="{F5440E67-6490-4747-A08C-67CCE04FAFDB}" dt="2022-10-18T07:47:53.502" v="1869" actId="1076"/>
        <pc:sldMkLst>
          <pc:docMk/>
          <pc:sldMk cId="2205024239" sldId="256"/>
        </pc:sldMkLst>
        <pc:spChg chg="mod">
          <ac:chgData name="Fernanda Duhne" userId="ef34f7e6dbf9108c" providerId="LiveId" clId="{F5440E67-6490-4747-A08C-67CCE04FAFDB}" dt="2022-10-18T07:47:53.502" v="1869" actId="1076"/>
          <ac:spMkLst>
            <pc:docMk/>
            <pc:sldMk cId="2205024239" sldId="256"/>
            <ac:spMk id="2" creationId="{DC48FD52-A3BC-61BE-060C-91E45D5451DD}"/>
          </ac:spMkLst>
        </pc:spChg>
        <pc:spChg chg="mod">
          <ac:chgData name="Fernanda Duhne" userId="ef34f7e6dbf9108c" providerId="LiveId" clId="{F5440E67-6490-4747-A08C-67CCE04FAFDB}" dt="2022-10-18T07:47:42.111" v="1863" actId="403"/>
          <ac:spMkLst>
            <pc:docMk/>
            <pc:sldMk cId="2205024239" sldId="256"/>
            <ac:spMk id="3" creationId="{250C05B0-B53A-2018-D246-801FAD21F6DE}"/>
          </ac:spMkLst>
        </pc:spChg>
        <pc:spChg chg="add">
          <ac:chgData name="Fernanda Duhne" userId="ef34f7e6dbf9108c" providerId="LiveId" clId="{F5440E67-6490-4747-A08C-67CCE04FAFDB}" dt="2022-10-18T07:06:43.079" v="1619" actId="26606"/>
          <ac:spMkLst>
            <pc:docMk/>
            <pc:sldMk cId="2205024239" sldId="256"/>
            <ac:spMk id="10247" creationId="{657F69E0-C4B0-4BEC-A689-4F8D877F05D4}"/>
          </ac:spMkLst>
        </pc:spChg>
        <pc:spChg chg="add">
          <ac:chgData name="Fernanda Duhne" userId="ef34f7e6dbf9108c" providerId="LiveId" clId="{F5440E67-6490-4747-A08C-67CCE04FAFDB}" dt="2022-10-18T07:06:43.079" v="1619" actId="26606"/>
          <ac:spMkLst>
            <pc:docMk/>
            <pc:sldMk cId="2205024239" sldId="256"/>
            <ac:spMk id="10249" creationId="{9F6380B4-6A1C-481E-8408-B4E6C75B9B81}"/>
          </ac:spMkLst>
        </pc:spChg>
        <pc:picChg chg="add mod ord">
          <ac:chgData name="Fernanda Duhne" userId="ef34f7e6dbf9108c" providerId="LiveId" clId="{F5440E67-6490-4747-A08C-67CCE04FAFDB}" dt="2022-10-18T07:47:31.042" v="1859" actId="1076"/>
          <ac:picMkLst>
            <pc:docMk/>
            <pc:sldMk cId="2205024239" sldId="256"/>
            <ac:picMk id="10242" creationId="{2557AE38-7639-61F8-F7E1-53B35B881A32}"/>
          </ac:picMkLst>
        </pc:picChg>
      </pc:sldChg>
      <pc:sldChg chg="addSp modSp mod setBg">
        <pc:chgData name="Fernanda Duhne" userId="ef34f7e6dbf9108c" providerId="LiveId" clId="{F5440E67-6490-4747-A08C-67CCE04FAFDB}" dt="2022-10-18T06:50:38.011" v="1544" actId="26606"/>
        <pc:sldMkLst>
          <pc:docMk/>
          <pc:sldMk cId="2565490619" sldId="258"/>
        </pc:sldMkLst>
        <pc:spChg chg="mod">
          <ac:chgData name="Fernanda Duhne" userId="ef34f7e6dbf9108c" providerId="LiveId" clId="{F5440E67-6490-4747-A08C-67CCE04FAFDB}" dt="2022-10-18T06:50:38.011" v="1544" actId="26606"/>
          <ac:spMkLst>
            <pc:docMk/>
            <pc:sldMk cId="2565490619" sldId="258"/>
            <ac:spMk id="2" creationId="{731FA319-3517-9AEB-297D-B842670FA3B8}"/>
          </ac:spMkLst>
        </pc:spChg>
        <pc:spChg chg="mod">
          <ac:chgData name="Fernanda Duhne" userId="ef34f7e6dbf9108c" providerId="LiveId" clId="{F5440E67-6490-4747-A08C-67CCE04FAFDB}" dt="2022-10-18T06:50:38.011" v="1544" actId="26606"/>
          <ac:spMkLst>
            <pc:docMk/>
            <pc:sldMk cId="2565490619" sldId="258"/>
            <ac:spMk id="3" creationId="{2219688E-ED5A-70A3-EC98-24914DACF229}"/>
          </ac:spMkLst>
        </pc:spChg>
        <pc:spChg chg="add">
          <ac:chgData name="Fernanda Duhne" userId="ef34f7e6dbf9108c" providerId="LiveId" clId="{F5440E67-6490-4747-A08C-67CCE04FAFDB}" dt="2022-10-18T06:50:38.011" v="1544" actId="26606"/>
          <ac:spMkLst>
            <pc:docMk/>
            <pc:sldMk cId="2565490619" sldId="258"/>
            <ac:spMk id="1031" creationId="{F13C74B1-5B17-4795-BED0-7140497B445A}"/>
          </ac:spMkLst>
        </pc:spChg>
        <pc:spChg chg="add">
          <ac:chgData name="Fernanda Duhne" userId="ef34f7e6dbf9108c" providerId="LiveId" clId="{F5440E67-6490-4747-A08C-67CCE04FAFDB}" dt="2022-10-18T06:50:38.011" v="1544" actId="26606"/>
          <ac:spMkLst>
            <pc:docMk/>
            <pc:sldMk cId="2565490619" sldId="258"/>
            <ac:spMk id="1033" creationId="{D4974D33-8DC5-464E-8C6D-BE58F0669C17}"/>
          </ac:spMkLst>
        </pc:spChg>
        <pc:picChg chg="mod">
          <ac:chgData name="Fernanda Duhne" userId="ef34f7e6dbf9108c" providerId="LiveId" clId="{F5440E67-6490-4747-A08C-67CCE04FAFDB}" dt="2022-10-18T06:50:38.011" v="1544" actId="26606"/>
          <ac:picMkLst>
            <pc:docMk/>
            <pc:sldMk cId="2565490619" sldId="258"/>
            <ac:picMk id="1026" creationId="{2B9146C3-DFA7-6DC4-1B07-9A8048375068}"/>
          </ac:picMkLst>
        </pc:picChg>
      </pc:sldChg>
      <pc:sldChg chg="addSp delSp modSp mod setBg modNotesTx">
        <pc:chgData name="Fernanda Duhne" userId="ef34f7e6dbf9108c" providerId="LiveId" clId="{F5440E67-6490-4747-A08C-67CCE04FAFDB}" dt="2022-10-18T23:27:12.190" v="2032"/>
        <pc:sldMkLst>
          <pc:docMk/>
          <pc:sldMk cId="1115167890" sldId="259"/>
        </pc:sldMkLst>
        <pc:spChg chg="mod">
          <ac:chgData name="Fernanda Duhne" userId="ef34f7e6dbf9108c" providerId="LiveId" clId="{F5440E67-6490-4747-A08C-67CCE04FAFDB}" dt="2022-10-18T07:19:08.704" v="1788" actId="26606"/>
          <ac:spMkLst>
            <pc:docMk/>
            <pc:sldMk cId="1115167890" sldId="259"/>
            <ac:spMk id="2" creationId="{9F7D925D-A6AA-0C5C-1186-8337B9CBE08A}"/>
          </ac:spMkLst>
        </pc:spChg>
        <pc:spChg chg="mod">
          <ac:chgData name="Fernanda Duhne" userId="ef34f7e6dbf9108c" providerId="LiveId" clId="{F5440E67-6490-4747-A08C-67CCE04FAFDB}" dt="2022-10-18T10:30:23.669" v="1899" actId="27636"/>
          <ac:spMkLst>
            <pc:docMk/>
            <pc:sldMk cId="1115167890" sldId="259"/>
            <ac:spMk id="3" creationId="{6C280F44-BFF0-635D-5543-D6B6D10871A4}"/>
          </ac:spMkLst>
        </pc:spChg>
        <pc:spChg chg="add">
          <ac:chgData name="Fernanda Duhne" userId="ef34f7e6dbf9108c" providerId="LiveId" clId="{F5440E67-6490-4747-A08C-67CCE04FAFDB}" dt="2022-10-18T07:19:08.704" v="1788" actId="26606"/>
          <ac:spMkLst>
            <pc:docMk/>
            <pc:sldMk cId="1115167890" sldId="259"/>
            <ac:spMk id="2060" creationId="{F13C74B1-5B17-4795-BED0-7140497B445A}"/>
          </ac:spMkLst>
        </pc:spChg>
        <pc:spChg chg="add">
          <ac:chgData name="Fernanda Duhne" userId="ef34f7e6dbf9108c" providerId="LiveId" clId="{F5440E67-6490-4747-A08C-67CCE04FAFDB}" dt="2022-10-18T07:19:08.704" v="1788" actId="26606"/>
          <ac:spMkLst>
            <pc:docMk/>
            <pc:sldMk cId="1115167890" sldId="259"/>
            <ac:spMk id="2062" creationId="{D4974D33-8DC5-464E-8C6D-BE58F0669C17}"/>
          </ac:spMkLst>
        </pc:spChg>
        <pc:picChg chg="del mod">
          <ac:chgData name="Fernanda Duhne" userId="ef34f7e6dbf9108c" providerId="LiveId" clId="{F5440E67-6490-4747-A08C-67CCE04FAFDB}" dt="2022-10-18T07:19:02.031" v="1786" actId="478"/>
          <ac:picMkLst>
            <pc:docMk/>
            <pc:sldMk cId="1115167890" sldId="259"/>
            <ac:picMk id="2050" creationId="{3A67D10A-2478-BD6A-61FF-E737B8FE1888}"/>
          </ac:picMkLst>
        </pc:picChg>
        <pc:picChg chg="add mod">
          <ac:chgData name="Fernanda Duhne" userId="ef34f7e6dbf9108c" providerId="LiveId" clId="{F5440E67-6490-4747-A08C-67CCE04FAFDB}" dt="2022-10-18T07:19:08.704" v="1788" actId="26606"/>
          <ac:picMkLst>
            <pc:docMk/>
            <pc:sldMk cId="1115167890" sldId="259"/>
            <ac:picMk id="2052" creationId="{4AF8F62E-8C26-FBF8-A462-C0094DDE3150}"/>
          </ac:picMkLst>
        </pc:picChg>
        <pc:cxnChg chg="add del">
          <ac:chgData name="Fernanda Duhne" userId="ef34f7e6dbf9108c" providerId="LiveId" clId="{F5440E67-6490-4747-A08C-67CCE04FAFDB}" dt="2022-10-18T07:19:08.704" v="1788" actId="26606"/>
          <ac:cxnSpMkLst>
            <pc:docMk/>
            <pc:sldMk cId="1115167890" sldId="259"/>
            <ac:cxnSpMk id="2055" creationId="{A7F400EE-A8A5-48AF-B4D6-291B52C6F0B0}"/>
          </ac:cxnSpMkLst>
        </pc:cxnChg>
      </pc:sldChg>
      <pc:sldChg chg="addSp delSp modSp mod setBg modNotesTx">
        <pc:chgData name="Fernanda Duhne" userId="ef34f7e6dbf9108c" providerId="LiveId" clId="{F5440E67-6490-4747-A08C-67CCE04FAFDB}" dt="2022-10-18T23:27:27.967" v="2035" actId="20577"/>
        <pc:sldMkLst>
          <pc:docMk/>
          <pc:sldMk cId="1622411261" sldId="260"/>
        </pc:sldMkLst>
        <pc:spChg chg="del mod">
          <ac:chgData name="Fernanda Duhne" userId="ef34f7e6dbf9108c" providerId="LiveId" clId="{F5440E67-6490-4747-A08C-67CCE04FAFDB}" dt="2022-10-18T10:30:30.433" v="1900" actId="478"/>
          <ac:spMkLst>
            <pc:docMk/>
            <pc:sldMk cId="1622411261" sldId="260"/>
            <ac:spMk id="2" creationId="{B23FAA45-8E03-435B-D924-853CB7BED4AC}"/>
          </ac:spMkLst>
        </pc:spChg>
        <pc:spChg chg="mod">
          <ac:chgData name="Fernanda Duhne" userId="ef34f7e6dbf9108c" providerId="LiveId" clId="{F5440E67-6490-4747-A08C-67CCE04FAFDB}" dt="2022-10-18T10:31:19.661" v="1918" actId="1076"/>
          <ac:spMkLst>
            <pc:docMk/>
            <pc:sldMk cId="1622411261" sldId="260"/>
            <ac:spMk id="3" creationId="{1215E5CC-B931-9CE3-5D41-8B75326DB26A}"/>
          </ac:spMkLst>
        </pc:spChg>
        <pc:spChg chg="add">
          <ac:chgData name="Fernanda Duhne" userId="ef34f7e6dbf9108c" providerId="LiveId" clId="{F5440E67-6490-4747-A08C-67CCE04FAFDB}" dt="2022-10-18T06:51:50.152" v="1558" actId="26606"/>
          <ac:spMkLst>
            <pc:docMk/>
            <pc:sldMk cId="1622411261" sldId="260"/>
            <ac:spMk id="4103" creationId="{04812C46-200A-4DEB-A05E-3ED6C68C2387}"/>
          </ac:spMkLst>
        </pc:spChg>
        <pc:spChg chg="add">
          <ac:chgData name="Fernanda Duhne" userId="ef34f7e6dbf9108c" providerId="LiveId" clId="{F5440E67-6490-4747-A08C-67CCE04FAFDB}" dt="2022-10-18T06:51:50.152" v="1558" actId="26606"/>
          <ac:spMkLst>
            <pc:docMk/>
            <pc:sldMk cId="1622411261" sldId="260"/>
            <ac:spMk id="4105" creationId="{D1EA859B-E555-4109-94F3-6700E046E008}"/>
          </ac:spMkLst>
        </pc:spChg>
        <pc:picChg chg="add mod">
          <ac:chgData name="Fernanda Duhne" userId="ef34f7e6dbf9108c" providerId="LiveId" clId="{F5440E67-6490-4747-A08C-67CCE04FAFDB}" dt="2022-10-18T10:40:01.979" v="2022" actId="1038"/>
          <ac:picMkLst>
            <pc:docMk/>
            <pc:sldMk cId="1622411261" sldId="260"/>
            <ac:picMk id="4" creationId="{FBCF56B1-A8F3-6EBC-34D3-49F0ED60C6F3}"/>
          </ac:picMkLst>
        </pc:picChg>
        <pc:picChg chg="add mod ord">
          <ac:chgData name="Fernanda Duhne" userId="ef34f7e6dbf9108c" providerId="LiveId" clId="{F5440E67-6490-4747-A08C-67CCE04FAFDB}" dt="2022-10-18T06:51:50.152" v="1558" actId="26606"/>
          <ac:picMkLst>
            <pc:docMk/>
            <pc:sldMk cId="1622411261" sldId="260"/>
            <ac:picMk id="4098" creationId="{3BD7471C-F52A-0846-B77A-3908391C98BB}"/>
          </ac:picMkLst>
        </pc:picChg>
      </pc:sldChg>
      <pc:sldChg chg="addSp modSp mod setBg modNotesTx">
        <pc:chgData name="Fernanda Duhne" userId="ef34f7e6dbf9108c" providerId="LiveId" clId="{F5440E67-6490-4747-A08C-67CCE04FAFDB}" dt="2022-10-18T23:27:37.923" v="2036"/>
        <pc:sldMkLst>
          <pc:docMk/>
          <pc:sldMk cId="4178349961" sldId="261"/>
        </pc:sldMkLst>
        <pc:spChg chg="mod">
          <ac:chgData name="Fernanda Duhne" userId="ef34f7e6dbf9108c" providerId="LiveId" clId="{F5440E67-6490-4747-A08C-67CCE04FAFDB}" dt="2022-10-18T10:31:26.504" v="1919" actId="14100"/>
          <ac:spMkLst>
            <pc:docMk/>
            <pc:sldMk cId="4178349961" sldId="261"/>
            <ac:spMk id="2" creationId="{56BFCB50-2056-A131-F4F4-5F6F359FB1A3}"/>
          </ac:spMkLst>
        </pc:spChg>
        <pc:spChg chg="mod">
          <ac:chgData name="Fernanda Duhne" userId="ef34f7e6dbf9108c" providerId="LiveId" clId="{F5440E67-6490-4747-A08C-67CCE04FAFDB}" dt="2022-10-18T10:32:12.092" v="1944" actId="20577"/>
          <ac:spMkLst>
            <pc:docMk/>
            <pc:sldMk cId="4178349961" sldId="261"/>
            <ac:spMk id="3" creationId="{6FF75319-C2D0-AA8A-BF6E-5D943B85CF6E}"/>
          </ac:spMkLst>
        </pc:spChg>
        <pc:spChg chg="add">
          <ac:chgData name="Fernanda Duhne" userId="ef34f7e6dbf9108c" providerId="LiveId" clId="{F5440E67-6490-4747-A08C-67CCE04FAFDB}" dt="2022-10-18T06:52:00.626" v="1559" actId="26606"/>
          <ac:spMkLst>
            <pc:docMk/>
            <pc:sldMk cId="4178349961" sldId="261"/>
            <ac:spMk id="3079" creationId="{04812C46-200A-4DEB-A05E-3ED6C68C2387}"/>
          </ac:spMkLst>
        </pc:spChg>
        <pc:spChg chg="add">
          <ac:chgData name="Fernanda Duhne" userId="ef34f7e6dbf9108c" providerId="LiveId" clId="{F5440E67-6490-4747-A08C-67CCE04FAFDB}" dt="2022-10-18T06:52:00.626" v="1559" actId="26606"/>
          <ac:spMkLst>
            <pc:docMk/>
            <pc:sldMk cId="4178349961" sldId="261"/>
            <ac:spMk id="3081" creationId="{D1EA859B-E555-4109-94F3-6700E046E008}"/>
          </ac:spMkLst>
        </pc:spChg>
        <pc:picChg chg="add mod ord">
          <ac:chgData name="Fernanda Duhne" userId="ef34f7e6dbf9108c" providerId="LiveId" clId="{F5440E67-6490-4747-A08C-67CCE04FAFDB}" dt="2022-10-18T06:52:00.626" v="1559" actId="26606"/>
          <ac:picMkLst>
            <pc:docMk/>
            <pc:sldMk cId="4178349961" sldId="261"/>
            <ac:picMk id="3074" creationId="{1949CAE8-EE2A-1238-7911-AB15FB5E2979}"/>
          </ac:picMkLst>
        </pc:picChg>
      </pc:sldChg>
      <pc:sldChg chg="addSp delSp modSp mod setBg modNotesTx">
        <pc:chgData name="Fernanda Duhne" userId="ef34f7e6dbf9108c" providerId="LiveId" clId="{F5440E67-6490-4747-A08C-67CCE04FAFDB}" dt="2022-10-18T23:27:46.247" v="2037"/>
        <pc:sldMkLst>
          <pc:docMk/>
          <pc:sldMk cId="3102559738" sldId="262"/>
        </pc:sldMkLst>
        <pc:spChg chg="mod">
          <ac:chgData name="Fernanda Duhne" userId="ef34f7e6dbf9108c" providerId="LiveId" clId="{F5440E67-6490-4747-A08C-67CCE04FAFDB}" dt="2022-10-18T10:32:44.941" v="1954" actId="1076"/>
          <ac:spMkLst>
            <pc:docMk/>
            <pc:sldMk cId="3102559738" sldId="262"/>
            <ac:spMk id="2" creationId="{C6F1C58D-A71D-4B86-1A93-99871B466C34}"/>
          </ac:spMkLst>
        </pc:spChg>
        <pc:spChg chg="mod">
          <ac:chgData name="Fernanda Duhne" userId="ef34f7e6dbf9108c" providerId="LiveId" clId="{F5440E67-6490-4747-A08C-67CCE04FAFDB}" dt="2022-10-18T10:32:33.133" v="1951" actId="1076"/>
          <ac:spMkLst>
            <pc:docMk/>
            <pc:sldMk cId="3102559738" sldId="262"/>
            <ac:spMk id="3" creationId="{C0D67921-3BB3-B7DD-4AFC-CF6FA4EAEB71}"/>
          </ac:spMkLst>
        </pc:spChg>
        <pc:spChg chg="add">
          <ac:chgData name="Fernanda Duhne" userId="ef34f7e6dbf9108c" providerId="LiveId" clId="{F5440E67-6490-4747-A08C-67CCE04FAFDB}" dt="2022-10-18T06:52:07.838" v="1560" actId="26606"/>
          <ac:spMkLst>
            <pc:docMk/>
            <pc:sldMk cId="3102559738" sldId="262"/>
            <ac:spMk id="14" creationId="{04812C46-200A-4DEB-A05E-3ED6C68C2387}"/>
          </ac:spMkLst>
        </pc:spChg>
        <pc:spChg chg="add">
          <ac:chgData name="Fernanda Duhne" userId="ef34f7e6dbf9108c" providerId="LiveId" clId="{F5440E67-6490-4747-A08C-67CCE04FAFDB}" dt="2022-10-18T06:52:07.838" v="1560" actId="26606"/>
          <ac:spMkLst>
            <pc:docMk/>
            <pc:sldMk cId="3102559738" sldId="262"/>
            <ac:spMk id="16" creationId="{D1EA859B-E555-4109-94F3-6700E046E008}"/>
          </ac:spMkLst>
        </pc:spChg>
        <pc:picChg chg="add mod ord">
          <ac:chgData name="Fernanda Duhne" userId="ef34f7e6dbf9108c" providerId="LiveId" clId="{F5440E67-6490-4747-A08C-67CCE04FAFDB}" dt="2022-10-18T06:52:07.838" v="1560" actId="26606"/>
          <ac:picMkLst>
            <pc:docMk/>
            <pc:sldMk cId="3102559738" sldId="262"/>
            <ac:picMk id="5" creationId="{84725BCD-E4BB-C9A0-F538-2E9DC1D6CA14}"/>
          </ac:picMkLst>
        </pc:picChg>
        <pc:cxnChg chg="add del">
          <ac:chgData name="Fernanda Duhne" userId="ef34f7e6dbf9108c" providerId="LiveId" clId="{F5440E67-6490-4747-A08C-67CCE04FAFDB}" dt="2022-10-18T06:52:07.838" v="1560" actId="26606"/>
          <ac:cxnSpMkLst>
            <pc:docMk/>
            <pc:sldMk cId="3102559738" sldId="262"/>
            <ac:cxnSpMk id="9" creationId="{A7F400EE-A8A5-48AF-B4D6-291B52C6F0B0}"/>
          </ac:cxnSpMkLst>
        </pc:cxnChg>
      </pc:sldChg>
      <pc:sldChg chg="addSp delSp modSp mod setBg modClrScheme setClrOvrMap chgLayout modNotesTx">
        <pc:chgData name="Fernanda Duhne" userId="ef34f7e6dbf9108c" providerId="LiveId" clId="{F5440E67-6490-4747-A08C-67CCE04FAFDB}" dt="2022-10-18T23:28:09.114" v="2045"/>
        <pc:sldMkLst>
          <pc:docMk/>
          <pc:sldMk cId="3126141329" sldId="263"/>
        </pc:sldMkLst>
        <pc:spChg chg="mod ord">
          <ac:chgData name="Fernanda Duhne" userId="ef34f7e6dbf9108c" providerId="LiveId" clId="{F5440E67-6490-4747-A08C-67CCE04FAFDB}" dt="2022-10-18T07:17:47.472" v="1785" actId="14100"/>
          <ac:spMkLst>
            <pc:docMk/>
            <pc:sldMk cId="3126141329" sldId="263"/>
            <ac:spMk id="2" creationId="{5300E0D3-6538-3A13-FD24-098165C9E292}"/>
          </ac:spMkLst>
        </pc:spChg>
        <pc:spChg chg="del mod ord">
          <ac:chgData name="Fernanda Duhne" userId="ef34f7e6dbf9108c" providerId="LiveId" clId="{F5440E67-6490-4747-A08C-67CCE04FAFDB}" dt="2022-10-18T07:14:05.233" v="1737" actId="478"/>
          <ac:spMkLst>
            <pc:docMk/>
            <pc:sldMk cId="3126141329" sldId="263"/>
            <ac:spMk id="3" creationId="{AA1AFDDC-8812-6993-BAB9-6E404510364E}"/>
          </ac:spMkLst>
        </pc:spChg>
        <pc:spChg chg="add del mod ord">
          <ac:chgData name="Fernanda Duhne" userId="ef34f7e6dbf9108c" providerId="LiveId" clId="{F5440E67-6490-4747-A08C-67CCE04FAFDB}" dt="2022-10-18T07:14:07.173" v="1738" actId="478"/>
          <ac:spMkLst>
            <pc:docMk/>
            <pc:sldMk cId="3126141329" sldId="263"/>
            <ac:spMk id="4" creationId="{22A85FF1-1824-12EA-857C-C67B9ABB9795}"/>
          </ac:spMkLst>
        </pc:spChg>
        <pc:spChg chg="add del">
          <ac:chgData name="Fernanda Duhne" userId="ef34f7e6dbf9108c" providerId="LiveId" clId="{F5440E67-6490-4747-A08C-67CCE04FAFDB}" dt="2022-10-18T07:09:22.327" v="1635" actId="26606"/>
          <ac:spMkLst>
            <pc:docMk/>
            <pc:sldMk cId="3126141329" sldId="263"/>
            <ac:spMk id="9" creationId="{1E214AA7-F028-4A0D-8698-61AEC754D1BC}"/>
          </ac:spMkLst>
        </pc:spChg>
        <pc:spChg chg="add del">
          <ac:chgData name="Fernanda Duhne" userId="ef34f7e6dbf9108c" providerId="LiveId" clId="{F5440E67-6490-4747-A08C-67CCE04FAFDB}" dt="2022-10-18T07:09:51.367" v="1636" actId="26606"/>
          <ac:spMkLst>
            <pc:docMk/>
            <pc:sldMk cId="3126141329" sldId="263"/>
            <ac:spMk id="16" creationId="{4C608BEB-860E-4094-8511-78603564A75E}"/>
          </ac:spMkLst>
        </pc:spChg>
        <pc:spChg chg="add del">
          <ac:chgData name="Fernanda Duhne" userId="ef34f7e6dbf9108c" providerId="LiveId" clId="{F5440E67-6490-4747-A08C-67CCE04FAFDB}" dt="2022-10-18T07:17:12.408" v="1776" actId="26606"/>
          <ac:spMkLst>
            <pc:docMk/>
            <pc:sldMk cId="3126141329" sldId="263"/>
            <ac:spMk id="23" creationId="{1DE7243B-5109-444B-8FAF-7437C66BC0E9}"/>
          </ac:spMkLst>
        </pc:spChg>
        <pc:spChg chg="add del">
          <ac:chgData name="Fernanda Duhne" userId="ef34f7e6dbf9108c" providerId="LiveId" clId="{F5440E67-6490-4747-A08C-67CCE04FAFDB}" dt="2022-10-18T07:17:12.408" v="1776" actId="26606"/>
          <ac:spMkLst>
            <pc:docMk/>
            <pc:sldMk cId="3126141329" sldId="263"/>
            <ac:spMk id="25" creationId="{4C5D6221-DA7B-4611-AA26-7D8E349FDE96}"/>
          </ac:spMkLst>
        </pc:spChg>
        <pc:spChg chg="add del">
          <ac:chgData name="Fernanda Duhne" userId="ef34f7e6dbf9108c" providerId="LiveId" clId="{F5440E67-6490-4747-A08C-67CCE04FAFDB}" dt="2022-10-18T07:17:22.525" v="1777" actId="26606"/>
          <ac:spMkLst>
            <pc:docMk/>
            <pc:sldMk cId="3126141329" sldId="263"/>
            <ac:spMk id="30" creationId="{665DBBEF-238B-476B-96AB-8AAC3224ECEA}"/>
          </ac:spMkLst>
        </pc:spChg>
        <pc:spChg chg="add del">
          <ac:chgData name="Fernanda Duhne" userId="ef34f7e6dbf9108c" providerId="LiveId" clId="{F5440E67-6490-4747-A08C-67CCE04FAFDB}" dt="2022-10-18T07:17:22.525" v="1777" actId="26606"/>
          <ac:spMkLst>
            <pc:docMk/>
            <pc:sldMk cId="3126141329" sldId="263"/>
            <ac:spMk id="32" creationId="{3FCFB1DE-0B7E-48CC-BA90-B2AB0889F9D6}"/>
          </ac:spMkLst>
        </pc:spChg>
        <pc:spChg chg="add">
          <ac:chgData name="Fernanda Duhne" userId="ef34f7e6dbf9108c" providerId="LiveId" clId="{F5440E67-6490-4747-A08C-67CCE04FAFDB}" dt="2022-10-18T07:17:22.525" v="1777" actId="26606"/>
          <ac:spMkLst>
            <pc:docMk/>
            <pc:sldMk cId="3126141329" sldId="263"/>
            <ac:spMk id="37" creationId="{5E6B3632-31A7-4B9A-9B3B-DAADD1D372BA}"/>
          </ac:spMkLst>
        </pc:spChg>
        <pc:picChg chg="add del mod ord">
          <ac:chgData name="Fernanda Duhne" userId="ef34f7e6dbf9108c" providerId="LiveId" clId="{F5440E67-6490-4747-A08C-67CCE04FAFDB}" dt="2022-10-18T07:08:38.117" v="1633" actId="21"/>
          <ac:picMkLst>
            <pc:docMk/>
            <pc:sldMk cId="3126141329" sldId="263"/>
            <ac:picMk id="5" creationId="{49142EC0-A4AE-727C-2D51-3A786291868F}"/>
          </ac:picMkLst>
        </pc:picChg>
        <pc:picChg chg="add mod modCrop">
          <ac:chgData name="Fernanda Duhne" userId="ef34f7e6dbf9108c" providerId="LiveId" clId="{F5440E67-6490-4747-A08C-67CCE04FAFDB}" dt="2022-10-18T07:17:27.867" v="1779" actId="14100"/>
          <ac:picMkLst>
            <pc:docMk/>
            <pc:sldMk cId="3126141329" sldId="263"/>
            <ac:picMk id="6" creationId="{FCEA24CD-21EF-CE72-D283-77E955A18BD9}"/>
          </ac:picMkLst>
        </pc:picChg>
        <pc:picChg chg="add del">
          <ac:chgData name="Fernanda Duhne" userId="ef34f7e6dbf9108c" providerId="LiveId" clId="{F5440E67-6490-4747-A08C-67CCE04FAFDB}" dt="2022-10-18T07:08:08.863" v="1626"/>
          <ac:picMkLst>
            <pc:docMk/>
            <pc:sldMk cId="3126141329" sldId="263"/>
            <ac:picMk id="8194" creationId="{313C23CD-9EDA-BED6-0B94-1B49681939D3}"/>
          </ac:picMkLst>
        </pc:picChg>
        <pc:cxnChg chg="add del mod">
          <ac:chgData name="Fernanda Duhne" userId="ef34f7e6dbf9108c" providerId="LiveId" clId="{F5440E67-6490-4747-A08C-67CCE04FAFDB}" dt="2022-10-18T07:13:59.151" v="1736" actId="478"/>
          <ac:cxnSpMkLst>
            <pc:docMk/>
            <pc:sldMk cId="3126141329" sldId="263"/>
            <ac:cxnSpMk id="8" creationId="{516E7581-A1C3-07BB-9F64-0049108D176D}"/>
          </ac:cxnSpMkLst>
        </pc:cxnChg>
        <pc:cxnChg chg="add del">
          <ac:chgData name="Fernanda Duhne" userId="ef34f7e6dbf9108c" providerId="LiveId" clId="{F5440E67-6490-4747-A08C-67CCE04FAFDB}" dt="2022-10-18T07:09:22.327" v="1635" actId="26606"/>
          <ac:cxnSpMkLst>
            <pc:docMk/>
            <pc:sldMk cId="3126141329" sldId="263"/>
            <ac:cxnSpMk id="11" creationId="{D6206FDC-2777-4D7F-AF9C-73413DA664C9}"/>
          </ac:cxnSpMkLst>
        </pc:cxnChg>
        <pc:cxnChg chg="add del">
          <ac:chgData name="Fernanda Duhne" userId="ef34f7e6dbf9108c" providerId="LiveId" clId="{F5440E67-6490-4747-A08C-67CCE04FAFDB}" dt="2022-10-18T07:09:51.367" v="1636" actId="26606"/>
          <ac:cxnSpMkLst>
            <pc:docMk/>
            <pc:sldMk cId="3126141329" sldId="263"/>
            <ac:cxnSpMk id="18" creationId="{1F16A8D4-FE87-4604-88B2-394B5D1EB437}"/>
          </ac:cxnSpMkLst>
        </pc:cxnChg>
      </pc:sldChg>
      <pc:sldChg chg="addSp delSp modSp mod setBg modNotesTx">
        <pc:chgData name="Fernanda Duhne" userId="ef34f7e6dbf9108c" providerId="LiveId" clId="{F5440E67-6490-4747-A08C-67CCE04FAFDB}" dt="2022-10-18T23:29:14.800" v="2059"/>
        <pc:sldMkLst>
          <pc:docMk/>
          <pc:sldMk cId="2822401181" sldId="264"/>
        </pc:sldMkLst>
        <pc:spChg chg="del mod">
          <ac:chgData name="Fernanda Duhne" userId="ef34f7e6dbf9108c" providerId="LiveId" clId="{F5440E67-6490-4747-A08C-67CCE04FAFDB}" dt="2022-10-18T06:58:09.847" v="1587" actId="478"/>
          <ac:spMkLst>
            <pc:docMk/>
            <pc:sldMk cId="2822401181" sldId="264"/>
            <ac:spMk id="2" creationId="{EF5D4583-4E83-F38F-C93C-05C5940BAE6E}"/>
          </ac:spMkLst>
        </pc:spChg>
        <pc:spChg chg="mod ord">
          <ac:chgData name="Fernanda Duhne" userId="ef34f7e6dbf9108c" providerId="LiveId" clId="{F5440E67-6490-4747-A08C-67CCE04FAFDB}" dt="2022-10-18T07:19:42.695" v="1796" actId="403"/>
          <ac:spMkLst>
            <pc:docMk/>
            <pc:sldMk cId="2822401181" sldId="264"/>
            <ac:spMk id="3" creationId="{C492D0BC-D49B-CFFB-706E-8AFFC97D8095}"/>
          </ac:spMkLst>
        </pc:spChg>
        <pc:spChg chg="add del">
          <ac:chgData name="Fernanda Duhne" userId="ef34f7e6dbf9108c" providerId="LiveId" clId="{F5440E67-6490-4747-A08C-67CCE04FAFDB}" dt="2022-10-18T06:58:02.786" v="1584" actId="26606"/>
          <ac:spMkLst>
            <pc:docMk/>
            <pc:sldMk cId="2822401181" sldId="264"/>
            <ac:spMk id="6155" creationId="{1557A916-FDD1-44A1-A7A1-70009FD6BE46}"/>
          </ac:spMkLst>
        </pc:spChg>
        <pc:spChg chg="add">
          <ac:chgData name="Fernanda Duhne" userId="ef34f7e6dbf9108c" providerId="LiveId" clId="{F5440E67-6490-4747-A08C-67CCE04FAFDB}" dt="2022-10-18T06:58:02.792" v="1585" actId="26606"/>
          <ac:spMkLst>
            <pc:docMk/>
            <pc:sldMk cId="2822401181" sldId="264"/>
            <ac:spMk id="6157" creationId="{23CBEF12-C9B8-466E-A7FE-B00B9ADF4303}"/>
          </ac:spMkLst>
        </pc:spChg>
        <pc:picChg chg="add del mod">
          <ac:chgData name="Fernanda Duhne" userId="ef34f7e6dbf9108c" providerId="LiveId" clId="{F5440E67-6490-4747-A08C-67CCE04FAFDB}" dt="2022-10-18T10:40:22.892" v="2023" actId="478"/>
          <ac:picMkLst>
            <pc:docMk/>
            <pc:sldMk cId="2822401181" sldId="264"/>
            <ac:picMk id="6146" creationId="{C12833B9-686C-B600-9F00-51EC51AA381C}"/>
          </ac:picMkLst>
        </pc:picChg>
        <pc:picChg chg="add del mod">
          <ac:chgData name="Fernanda Duhne" userId="ef34f7e6dbf9108c" providerId="LiveId" clId="{F5440E67-6490-4747-A08C-67CCE04FAFDB}" dt="2022-10-18T06:57:03.259" v="1581" actId="478"/>
          <ac:picMkLst>
            <pc:docMk/>
            <pc:sldMk cId="2822401181" sldId="264"/>
            <ac:picMk id="6148" creationId="{72694D81-6D1C-F08C-8B32-BA94504C8E19}"/>
          </ac:picMkLst>
        </pc:picChg>
        <pc:picChg chg="add del mod">
          <ac:chgData name="Fernanda Duhne" userId="ef34f7e6dbf9108c" providerId="LiveId" clId="{F5440E67-6490-4747-A08C-67CCE04FAFDB}" dt="2022-10-18T10:35:58.909" v="1974" actId="21"/>
          <ac:picMkLst>
            <pc:docMk/>
            <pc:sldMk cId="2822401181" sldId="264"/>
            <ac:picMk id="6150" creationId="{12947034-6B1C-55DC-3ECA-AD5A0BA01A2D}"/>
          </ac:picMkLst>
        </pc:picChg>
        <pc:picChg chg="add mod">
          <ac:chgData name="Fernanda Duhne" userId="ef34f7e6dbf9108c" providerId="LiveId" clId="{F5440E67-6490-4747-A08C-67CCE04FAFDB}" dt="2022-10-18T10:41:51.443" v="2031" actId="1076"/>
          <ac:picMkLst>
            <pc:docMk/>
            <pc:sldMk cId="2822401181" sldId="264"/>
            <ac:picMk id="6152" creationId="{D9645190-9C82-A586-0483-6B01BE5F1CA6}"/>
          </ac:picMkLst>
        </pc:picChg>
      </pc:sldChg>
      <pc:sldChg chg="addSp delSp modSp mod setBg modNotesTx">
        <pc:chgData name="Fernanda Duhne" userId="ef34f7e6dbf9108c" providerId="LiveId" clId="{F5440E67-6490-4747-A08C-67CCE04FAFDB}" dt="2022-10-18T23:29:22.498" v="2060"/>
        <pc:sldMkLst>
          <pc:docMk/>
          <pc:sldMk cId="3145784604" sldId="265"/>
        </pc:sldMkLst>
        <pc:spChg chg="del mod ord">
          <ac:chgData name="Fernanda Duhne" userId="ef34f7e6dbf9108c" providerId="LiveId" clId="{F5440E67-6490-4747-A08C-67CCE04FAFDB}" dt="2022-10-18T07:00:28.307" v="1603" actId="478"/>
          <ac:spMkLst>
            <pc:docMk/>
            <pc:sldMk cId="3145784604" sldId="265"/>
            <ac:spMk id="2" creationId="{3DB084DA-2672-37C9-1F36-03E1AF6257AF}"/>
          </ac:spMkLst>
        </pc:spChg>
        <pc:spChg chg="mod ord">
          <ac:chgData name="Fernanda Duhne" userId="ef34f7e6dbf9108c" providerId="LiveId" clId="{F5440E67-6490-4747-A08C-67CCE04FAFDB}" dt="2022-10-18T07:22:47.865" v="1854" actId="27636"/>
          <ac:spMkLst>
            <pc:docMk/>
            <pc:sldMk cId="3145784604" sldId="265"/>
            <ac:spMk id="3" creationId="{73B89071-DC12-CCA8-EF8B-DFA09CFB401D}"/>
          </ac:spMkLst>
        </pc:spChg>
        <pc:spChg chg="add del mod">
          <ac:chgData name="Fernanda Duhne" userId="ef34f7e6dbf9108c" providerId="LiveId" clId="{F5440E67-6490-4747-A08C-67CCE04FAFDB}" dt="2022-10-18T07:00:43.898" v="1608" actId="478"/>
          <ac:spMkLst>
            <pc:docMk/>
            <pc:sldMk cId="3145784604" sldId="265"/>
            <ac:spMk id="6" creationId="{A0C38A6C-09B8-547E-AECF-AAD95BFF453E}"/>
          </ac:spMkLst>
        </pc:spChg>
        <pc:spChg chg="add del">
          <ac:chgData name="Fernanda Duhne" userId="ef34f7e6dbf9108c" providerId="LiveId" clId="{F5440E67-6490-4747-A08C-67CCE04FAFDB}" dt="2022-10-18T06:59:22.916" v="1594" actId="26606"/>
          <ac:spMkLst>
            <pc:docMk/>
            <pc:sldMk cId="3145784604" sldId="265"/>
            <ac:spMk id="9" creationId="{3AFE8227-C443-417B-BA91-520EB1EF4559}"/>
          </ac:spMkLst>
        </pc:spChg>
        <pc:spChg chg="add del">
          <ac:chgData name="Fernanda Duhne" userId="ef34f7e6dbf9108c" providerId="LiveId" clId="{F5440E67-6490-4747-A08C-67CCE04FAFDB}" dt="2022-10-18T06:59:22.916" v="1594" actId="26606"/>
          <ac:spMkLst>
            <pc:docMk/>
            <pc:sldMk cId="3145784604" sldId="265"/>
            <ac:spMk id="11" creationId="{907741FC-B544-4A6E-B831-6789D042333D}"/>
          </ac:spMkLst>
        </pc:spChg>
        <pc:spChg chg="add del">
          <ac:chgData name="Fernanda Duhne" userId="ef34f7e6dbf9108c" providerId="LiveId" clId="{F5440E67-6490-4747-A08C-67CCE04FAFDB}" dt="2022-10-18T06:59:22.916" v="1594" actId="26606"/>
          <ac:spMkLst>
            <pc:docMk/>
            <pc:sldMk cId="3145784604" sldId="265"/>
            <ac:spMk id="13" creationId="{3F0BE7ED-7814-4273-B18A-F26CC0380380}"/>
          </ac:spMkLst>
        </pc:spChg>
        <pc:spChg chg="add del">
          <ac:chgData name="Fernanda Duhne" userId="ef34f7e6dbf9108c" providerId="LiveId" clId="{F5440E67-6490-4747-A08C-67CCE04FAFDB}" dt="2022-10-18T07:00:23.297" v="1600" actId="26606"/>
          <ac:spMkLst>
            <pc:docMk/>
            <pc:sldMk cId="3145784604" sldId="265"/>
            <ac:spMk id="18" creationId="{E862BE82-D00D-42C1-BF16-93AA37870C32}"/>
          </ac:spMkLst>
        </pc:spChg>
        <pc:spChg chg="add del">
          <ac:chgData name="Fernanda Duhne" userId="ef34f7e6dbf9108c" providerId="LiveId" clId="{F5440E67-6490-4747-A08C-67CCE04FAFDB}" dt="2022-10-18T07:00:23.297" v="1600" actId="26606"/>
          <ac:spMkLst>
            <pc:docMk/>
            <pc:sldMk cId="3145784604" sldId="265"/>
            <ac:spMk id="20" creationId="{F6D92C2D-1D3D-4974-918C-06579FB354A9}"/>
          </ac:spMkLst>
        </pc:spChg>
        <pc:spChg chg="add del">
          <ac:chgData name="Fernanda Duhne" userId="ef34f7e6dbf9108c" providerId="LiveId" clId="{F5440E67-6490-4747-A08C-67CCE04FAFDB}" dt="2022-10-18T07:00:23.292" v="1599" actId="26606"/>
          <ac:spMkLst>
            <pc:docMk/>
            <pc:sldMk cId="3145784604" sldId="265"/>
            <ac:spMk id="7177" creationId="{C3896A03-3945-419A-B66B-4EE266EDD152}"/>
          </ac:spMkLst>
        </pc:spChg>
        <pc:spChg chg="add del">
          <ac:chgData name="Fernanda Duhne" userId="ef34f7e6dbf9108c" providerId="LiveId" clId="{F5440E67-6490-4747-A08C-67CCE04FAFDB}" dt="2022-10-18T07:00:23.292" v="1599" actId="26606"/>
          <ac:spMkLst>
            <pc:docMk/>
            <pc:sldMk cId="3145784604" sldId="265"/>
            <ac:spMk id="7179" creationId="{B34F5AD2-EDBD-4BBD-A55C-EAFFD0C7097A}"/>
          </ac:spMkLst>
        </pc:spChg>
        <pc:spChg chg="add del">
          <ac:chgData name="Fernanda Duhne" userId="ef34f7e6dbf9108c" providerId="LiveId" clId="{F5440E67-6490-4747-A08C-67CCE04FAFDB}" dt="2022-10-18T07:00:23.292" v="1599" actId="26606"/>
          <ac:spMkLst>
            <pc:docMk/>
            <pc:sldMk cId="3145784604" sldId="265"/>
            <ac:spMk id="7181" creationId="{450D3AD2-FA80-415F-A9CE-54D884561CD7}"/>
          </ac:spMkLst>
        </pc:spChg>
        <pc:spChg chg="add del">
          <ac:chgData name="Fernanda Duhne" userId="ef34f7e6dbf9108c" providerId="LiveId" clId="{F5440E67-6490-4747-A08C-67CCE04FAFDB}" dt="2022-10-18T07:21:53.570" v="1830" actId="26606"/>
          <ac:spMkLst>
            <pc:docMk/>
            <pc:sldMk cId="3145784604" sldId="265"/>
            <ac:spMk id="7183" creationId="{2B1D4F77-A17C-43D7-B7FA-545148E4E93D}"/>
          </ac:spMkLst>
        </pc:spChg>
        <pc:spChg chg="add">
          <ac:chgData name="Fernanda Duhne" userId="ef34f7e6dbf9108c" providerId="LiveId" clId="{F5440E67-6490-4747-A08C-67CCE04FAFDB}" dt="2022-10-18T07:21:53.570" v="1830" actId="26606"/>
          <ac:spMkLst>
            <pc:docMk/>
            <pc:sldMk cId="3145784604" sldId="265"/>
            <ac:spMk id="7188" creationId="{327D73B4-9F5C-4A64-A179-51B9500CB8B5}"/>
          </ac:spMkLst>
        </pc:spChg>
        <pc:spChg chg="add">
          <ac:chgData name="Fernanda Duhne" userId="ef34f7e6dbf9108c" providerId="LiveId" clId="{F5440E67-6490-4747-A08C-67CCE04FAFDB}" dt="2022-10-18T07:21:53.570" v="1830" actId="26606"/>
          <ac:spMkLst>
            <pc:docMk/>
            <pc:sldMk cId="3145784604" sldId="265"/>
            <ac:spMk id="7190" creationId="{C1F06963-6374-4B48-844F-071A9BAAAE02}"/>
          </ac:spMkLst>
        </pc:spChg>
        <pc:spChg chg="add">
          <ac:chgData name="Fernanda Duhne" userId="ef34f7e6dbf9108c" providerId="LiveId" clId="{F5440E67-6490-4747-A08C-67CCE04FAFDB}" dt="2022-10-18T07:21:53.570" v="1830" actId="26606"/>
          <ac:spMkLst>
            <pc:docMk/>
            <pc:sldMk cId="3145784604" sldId="265"/>
            <ac:spMk id="7192" creationId="{6CB927A4-E432-4310-9CD5-E89FF5063179}"/>
          </ac:spMkLst>
        </pc:spChg>
        <pc:spChg chg="add">
          <ac:chgData name="Fernanda Duhne" userId="ef34f7e6dbf9108c" providerId="LiveId" clId="{F5440E67-6490-4747-A08C-67CCE04FAFDB}" dt="2022-10-18T07:21:53.570" v="1830" actId="26606"/>
          <ac:spMkLst>
            <pc:docMk/>
            <pc:sldMk cId="3145784604" sldId="265"/>
            <ac:spMk id="7194" creationId="{1453BF6C-B012-48B7-B4E8-6D7AC7C27D02}"/>
          </ac:spMkLst>
        </pc:spChg>
        <pc:spChg chg="add">
          <ac:chgData name="Fernanda Duhne" userId="ef34f7e6dbf9108c" providerId="LiveId" clId="{F5440E67-6490-4747-A08C-67CCE04FAFDB}" dt="2022-10-18T07:21:53.570" v="1830" actId="26606"/>
          <ac:spMkLst>
            <pc:docMk/>
            <pc:sldMk cId="3145784604" sldId="265"/>
            <ac:spMk id="7196" creationId="{E3020543-B24B-4EC4-8FFC-8DD88EEA91A8}"/>
          </ac:spMkLst>
        </pc:spChg>
        <pc:picChg chg="add del mod">
          <ac:chgData name="Fernanda Duhne" userId="ef34f7e6dbf9108c" providerId="LiveId" clId="{F5440E67-6490-4747-A08C-67CCE04FAFDB}" dt="2022-10-18T06:59:48.343" v="1595" actId="21"/>
          <ac:picMkLst>
            <pc:docMk/>
            <pc:sldMk cId="3145784604" sldId="265"/>
            <ac:picMk id="5" creationId="{5EBBAD2D-B6C7-D2CC-1D83-BF5AC1BD9621}"/>
          </ac:picMkLst>
        </pc:picChg>
        <pc:picChg chg="add del">
          <ac:chgData name="Fernanda Duhne" userId="ef34f7e6dbf9108c" providerId="LiveId" clId="{F5440E67-6490-4747-A08C-67CCE04FAFDB}" dt="2022-10-18T06:59:01.520" v="1592" actId="478"/>
          <ac:picMkLst>
            <pc:docMk/>
            <pc:sldMk cId="3145784604" sldId="265"/>
            <ac:picMk id="7170" creationId="{36EAC610-07F1-F7F8-A826-687A8AADC784}"/>
          </ac:picMkLst>
        </pc:picChg>
        <pc:picChg chg="add del mod ord">
          <ac:chgData name="Fernanda Duhne" userId="ef34f7e6dbf9108c" providerId="LiveId" clId="{F5440E67-6490-4747-A08C-67CCE04FAFDB}" dt="2022-10-18T07:21:36.675" v="1828" actId="478"/>
          <ac:picMkLst>
            <pc:docMk/>
            <pc:sldMk cId="3145784604" sldId="265"/>
            <ac:picMk id="7172" creationId="{C1576632-BD38-F64B-5F92-DB5929352DEA}"/>
          </ac:picMkLst>
        </pc:picChg>
        <pc:picChg chg="add mod">
          <ac:chgData name="Fernanda Duhne" userId="ef34f7e6dbf9108c" providerId="LiveId" clId="{F5440E67-6490-4747-A08C-67CCE04FAFDB}" dt="2022-10-18T07:21:53.570" v="1830" actId="26606"/>
          <ac:picMkLst>
            <pc:docMk/>
            <pc:sldMk cId="3145784604" sldId="265"/>
            <ac:picMk id="7174" creationId="{E481F4D9-6538-16EA-FFA3-6CCC3E66241E}"/>
          </ac:picMkLst>
        </pc:picChg>
        <pc:cxnChg chg="add">
          <ac:chgData name="Fernanda Duhne" userId="ef34f7e6dbf9108c" providerId="LiveId" clId="{F5440E67-6490-4747-A08C-67CCE04FAFDB}" dt="2022-10-18T07:21:53.570" v="1830" actId="26606"/>
          <ac:cxnSpMkLst>
            <pc:docMk/>
            <pc:sldMk cId="3145784604" sldId="265"/>
            <ac:cxnSpMk id="7198" creationId="{C49DA8F6-BCC1-4447-B54C-57856834B94B}"/>
          </ac:cxnSpMkLst>
        </pc:cxnChg>
      </pc:sldChg>
      <pc:sldChg chg="addSp modSp mod setBg modNotesTx">
        <pc:chgData name="Fernanda Duhne" userId="ef34f7e6dbf9108c" providerId="LiveId" clId="{F5440E67-6490-4747-A08C-67CCE04FAFDB}" dt="2022-10-18T23:29:29.857" v="2061"/>
        <pc:sldMkLst>
          <pc:docMk/>
          <pc:sldMk cId="122380481" sldId="266"/>
        </pc:sldMkLst>
        <pc:spChg chg="mod">
          <ac:chgData name="Fernanda Duhne" userId="ef34f7e6dbf9108c" providerId="LiveId" clId="{F5440E67-6490-4747-A08C-67CCE04FAFDB}" dt="2022-10-18T07:24:34.026" v="1856" actId="1076"/>
          <ac:spMkLst>
            <pc:docMk/>
            <pc:sldMk cId="122380481" sldId="266"/>
            <ac:spMk id="2" creationId="{C064F4C7-4646-8587-D3DE-120301B872B2}"/>
          </ac:spMkLst>
        </pc:spChg>
        <pc:spChg chg="mod">
          <ac:chgData name="Fernanda Duhne" userId="ef34f7e6dbf9108c" providerId="LiveId" clId="{F5440E67-6490-4747-A08C-67CCE04FAFDB}" dt="2022-10-18T07:24:35.033" v="1857" actId="1076"/>
          <ac:spMkLst>
            <pc:docMk/>
            <pc:sldMk cId="122380481" sldId="266"/>
            <ac:spMk id="3" creationId="{AE3446C8-2DED-EA80-633C-3997BCA4D504}"/>
          </ac:spMkLst>
        </pc:spChg>
        <pc:spChg chg="add">
          <ac:chgData name="Fernanda Duhne" userId="ef34f7e6dbf9108c" providerId="LiveId" clId="{F5440E67-6490-4747-A08C-67CCE04FAFDB}" dt="2022-10-18T07:05:23.565" v="1617" actId="26606"/>
          <ac:spMkLst>
            <pc:docMk/>
            <pc:sldMk cId="122380481" sldId="266"/>
            <ac:spMk id="9223" creationId="{2B97F24A-32CE-4C1C-A50D-3016B394DCFB}"/>
          </ac:spMkLst>
        </pc:spChg>
        <pc:spChg chg="add">
          <ac:chgData name="Fernanda Duhne" userId="ef34f7e6dbf9108c" providerId="LiveId" clId="{F5440E67-6490-4747-A08C-67CCE04FAFDB}" dt="2022-10-18T07:05:23.565" v="1617" actId="26606"/>
          <ac:spMkLst>
            <pc:docMk/>
            <pc:sldMk cId="122380481" sldId="266"/>
            <ac:spMk id="9225" creationId="{6357EC4F-235E-4222-A36F-C7878ACE37F2}"/>
          </ac:spMkLst>
        </pc:spChg>
        <pc:picChg chg="add mod">
          <ac:chgData name="Fernanda Duhne" userId="ef34f7e6dbf9108c" providerId="LiveId" clId="{F5440E67-6490-4747-A08C-67CCE04FAFDB}" dt="2022-10-18T07:24:30.548" v="1855" actId="1076"/>
          <ac:picMkLst>
            <pc:docMk/>
            <pc:sldMk cId="122380481" sldId="266"/>
            <ac:picMk id="9218" creationId="{D380FA26-EADB-A095-D11C-CF1C44226EFD}"/>
          </ac:picMkLst>
        </pc:picChg>
      </pc:sldChg>
      <pc:sldChg chg="addSp delSp modSp mod setBg">
        <pc:chgData name="Fernanda Duhne" userId="ef34f7e6dbf9108c" providerId="LiveId" clId="{F5440E67-6490-4747-A08C-67CCE04FAFDB}" dt="2022-10-18T06:54:52.139" v="1578" actId="27636"/>
        <pc:sldMkLst>
          <pc:docMk/>
          <pc:sldMk cId="1449752159" sldId="268"/>
        </pc:sldMkLst>
        <pc:spChg chg="mod">
          <ac:chgData name="Fernanda Duhne" userId="ef34f7e6dbf9108c" providerId="LiveId" clId="{F5440E67-6490-4747-A08C-67CCE04FAFDB}" dt="2022-10-18T06:54:45.896" v="1572" actId="14100"/>
          <ac:spMkLst>
            <pc:docMk/>
            <pc:sldMk cId="1449752159" sldId="268"/>
            <ac:spMk id="2" creationId="{3D5D1330-5720-30EA-F3DC-0FEBCAD427F5}"/>
          </ac:spMkLst>
        </pc:spChg>
        <pc:spChg chg="mod ord">
          <ac:chgData name="Fernanda Duhne" userId="ef34f7e6dbf9108c" providerId="LiveId" clId="{F5440E67-6490-4747-A08C-67CCE04FAFDB}" dt="2022-10-18T06:54:52.139" v="1578" actId="27636"/>
          <ac:spMkLst>
            <pc:docMk/>
            <pc:sldMk cId="1449752159" sldId="268"/>
            <ac:spMk id="3" creationId="{39DD2C91-04D4-DB9C-9F23-232AAAADA65B}"/>
          </ac:spMkLst>
        </pc:spChg>
        <pc:spChg chg="add del">
          <ac:chgData name="Fernanda Duhne" userId="ef34f7e6dbf9108c" providerId="LiveId" clId="{F5440E67-6490-4747-A08C-67CCE04FAFDB}" dt="2022-10-18T06:53:19.028" v="1565" actId="478"/>
          <ac:spMkLst>
            <pc:docMk/>
            <pc:sldMk cId="1449752159" sldId="268"/>
            <ac:spMk id="4" creationId="{8A034EF7-21BE-C7DA-7A12-AC0CA77E2784}"/>
          </ac:spMkLst>
        </pc:spChg>
        <pc:spChg chg="add del">
          <ac:chgData name="Fernanda Duhne" userId="ef34f7e6dbf9108c" providerId="LiveId" clId="{F5440E67-6490-4747-A08C-67CCE04FAFDB}" dt="2022-10-18T06:53:26.144" v="1567" actId="478"/>
          <ac:spMkLst>
            <pc:docMk/>
            <pc:sldMk cId="1449752159" sldId="268"/>
            <ac:spMk id="5" creationId="{6D7D0598-3167-77D6-39BA-F24B2A2D6874}"/>
          </ac:spMkLst>
        </pc:spChg>
        <pc:spChg chg="add">
          <ac:chgData name="Fernanda Duhne" userId="ef34f7e6dbf9108c" providerId="LiveId" clId="{F5440E67-6490-4747-A08C-67CCE04FAFDB}" dt="2022-10-18T06:54:33.972" v="1569" actId="26606"/>
          <ac:spMkLst>
            <pc:docMk/>
            <pc:sldMk cId="1449752159" sldId="268"/>
            <ac:spMk id="5131" creationId="{3AFE8227-C443-417B-BA91-520EB1EF4559}"/>
          </ac:spMkLst>
        </pc:spChg>
        <pc:spChg chg="add">
          <ac:chgData name="Fernanda Duhne" userId="ef34f7e6dbf9108c" providerId="LiveId" clId="{F5440E67-6490-4747-A08C-67CCE04FAFDB}" dt="2022-10-18T06:54:33.972" v="1569" actId="26606"/>
          <ac:spMkLst>
            <pc:docMk/>
            <pc:sldMk cId="1449752159" sldId="268"/>
            <ac:spMk id="5133" creationId="{907741FC-B544-4A6E-B831-6789D042333D}"/>
          </ac:spMkLst>
        </pc:spChg>
        <pc:spChg chg="add">
          <ac:chgData name="Fernanda Duhne" userId="ef34f7e6dbf9108c" providerId="LiveId" clId="{F5440E67-6490-4747-A08C-67CCE04FAFDB}" dt="2022-10-18T06:54:33.972" v="1569" actId="26606"/>
          <ac:spMkLst>
            <pc:docMk/>
            <pc:sldMk cId="1449752159" sldId="268"/>
            <ac:spMk id="5135" creationId="{3F0BE7ED-7814-4273-B18A-F26CC0380380}"/>
          </ac:spMkLst>
        </pc:spChg>
        <pc:picChg chg="add mod">
          <ac:chgData name="Fernanda Duhne" userId="ef34f7e6dbf9108c" providerId="LiveId" clId="{F5440E67-6490-4747-A08C-67CCE04FAFDB}" dt="2022-10-18T06:54:33.972" v="1569" actId="26606"/>
          <ac:picMkLst>
            <pc:docMk/>
            <pc:sldMk cId="1449752159" sldId="268"/>
            <ac:picMk id="5126" creationId="{8903A6E4-845C-ED47-62CA-6384E5AF6F46}"/>
          </ac:picMkLst>
        </pc:picChg>
      </pc:sldChg>
      <pc:sldChg chg="addSp delSp modSp new mod setBg modClrScheme chgLayout modNotesTx">
        <pc:chgData name="Fernanda Duhne" userId="ef34f7e6dbf9108c" providerId="LiveId" clId="{F5440E67-6490-4747-A08C-67CCE04FAFDB}" dt="2022-10-18T23:28:51.949" v="2052" actId="20577"/>
        <pc:sldMkLst>
          <pc:docMk/>
          <pc:sldMk cId="2419377084" sldId="269"/>
        </pc:sldMkLst>
        <pc:spChg chg="del mod ord">
          <ac:chgData name="Fernanda Duhne" userId="ef34f7e6dbf9108c" providerId="LiveId" clId="{F5440E67-6490-4747-A08C-67CCE04FAFDB}" dt="2022-10-18T07:13:35.237" v="1729" actId="700"/>
          <ac:spMkLst>
            <pc:docMk/>
            <pc:sldMk cId="2419377084" sldId="269"/>
            <ac:spMk id="2" creationId="{90A56CD4-B0C8-59D5-1A22-1862C8655995}"/>
          </ac:spMkLst>
        </pc:spChg>
        <pc:spChg chg="del mod ord">
          <ac:chgData name="Fernanda Duhne" userId="ef34f7e6dbf9108c" providerId="LiveId" clId="{F5440E67-6490-4747-A08C-67CCE04FAFDB}" dt="2022-10-18T07:13:35.237" v="1729" actId="700"/>
          <ac:spMkLst>
            <pc:docMk/>
            <pc:sldMk cId="2419377084" sldId="269"/>
            <ac:spMk id="3" creationId="{697A3236-1766-4AEF-A46E-288F84D7FEA4}"/>
          </ac:spMkLst>
        </pc:spChg>
        <pc:spChg chg="del">
          <ac:chgData name="Fernanda Duhne" userId="ef34f7e6dbf9108c" providerId="LiveId" clId="{F5440E67-6490-4747-A08C-67CCE04FAFDB}" dt="2022-10-18T07:13:35.237" v="1729" actId="700"/>
          <ac:spMkLst>
            <pc:docMk/>
            <pc:sldMk cId="2419377084" sldId="269"/>
            <ac:spMk id="4" creationId="{E0D75201-7DD6-B6F9-DB98-FF29B60F05D6}"/>
          </ac:spMkLst>
        </pc:spChg>
        <pc:spChg chg="add mod ord">
          <ac:chgData name="Fernanda Duhne" userId="ef34f7e6dbf9108c" providerId="LiveId" clId="{F5440E67-6490-4747-A08C-67CCE04FAFDB}" dt="2022-10-18T10:34:34.958" v="1970" actId="1038"/>
          <ac:spMkLst>
            <pc:docMk/>
            <pc:sldMk cId="2419377084" sldId="269"/>
            <ac:spMk id="5" creationId="{C5FCC816-CC8E-05BB-C7D1-B494440023A3}"/>
          </ac:spMkLst>
        </pc:spChg>
        <pc:spChg chg="add mod ord">
          <ac:chgData name="Fernanda Duhne" userId="ef34f7e6dbf9108c" providerId="LiveId" clId="{F5440E67-6490-4747-A08C-67CCE04FAFDB}" dt="2022-10-18T10:34:43.404" v="1972" actId="14100"/>
          <ac:spMkLst>
            <pc:docMk/>
            <pc:sldMk cId="2419377084" sldId="269"/>
            <ac:spMk id="6" creationId="{769823BE-665C-C291-237F-39268A46DC90}"/>
          </ac:spMkLst>
        </pc:spChg>
        <pc:spChg chg="add">
          <ac:chgData name="Fernanda Duhne" userId="ef34f7e6dbf9108c" providerId="LiveId" clId="{F5440E67-6490-4747-A08C-67CCE04FAFDB}" dt="2022-10-18T07:16:42.132" v="1772" actId="26606"/>
          <ac:spMkLst>
            <pc:docMk/>
            <pc:sldMk cId="2419377084" sldId="269"/>
            <ac:spMk id="12295" creationId="{F13C74B1-5B17-4795-BED0-7140497B445A}"/>
          </ac:spMkLst>
        </pc:spChg>
        <pc:spChg chg="add">
          <ac:chgData name="Fernanda Duhne" userId="ef34f7e6dbf9108c" providerId="LiveId" clId="{F5440E67-6490-4747-A08C-67CCE04FAFDB}" dt="2022-10-18T07:16:42.132" v="1772" actId="26606"/>
          <ac:spMkLst>
            <pc:docMk/>
            <pc:sldMk cId="2419377084" sldId="269"/>
            <ac:spMk id="12297" creationId="{D4974D33-8DC5-464E-8C6D-BE58F0669C17}"/>
          </ac:spMkLst>
        </pc:spChg>
        <pc:picChg chg="add mod">
          <ac:chgData name="Fernanda Duhne" userId="ef34f7e6dbf9108c" providerId="LiveId" clId="{F5440E67-6490-4747-A08C-67CCE04FAFDB}" dt="2022-10-18T07:16:42.132" v="1772" actId="26606"/>
          <ac:picMkLst>
            <pc:docMk/>
            <pc:sldMk cId="2419377084" sldId="269"/>
            <ac:picMk id="12290" creationId="{DD4AC27D-453D-8030-B3E0-E8DF8E1E55F3}"/>
          </ac:picMkLst>
        </pc:picChg>
      </pc:sldChg>
      <pc:sldChg chg="addSp modSp new mod setBg modNotesTx">
        <pc:chgData name="Fernanda Duhne" userId="ef34f7e6dbf9108c" providerId="LiveId" clId="{F5440E67-6490-4747-A08C-67CCE04FAFDB}" dt="2022-10-18T23:29:06.006" v="2058" actId="20577"/>
        <pc:sldMkLst>
          <pc:docMk/>
          <pc:sldMk cId="3643543701" sldId="270"/>
        </pc:sldMkLst>
        <pc:spChg chg="mod">
          <ac:chgData name="Fernanda Duhne" userId="ef34f7e6dbf9108c" providerId="LiveId" clId="{F5440E67-6490-4747-A08C-67CCE04FAFDB}" dt="2022-10-18T07:20:34.787" v="1807" actId="14100"/>
          <ac:spMkLst>
            <pc:docMk/>
            <pc:sldMk cId="3643543701" sldId="270"/>
            <ac:spMk id="2" creationId="{F46F6BFC-A54B-C4FB-DC82-A87BE11AB882}"/>
          </ac:spMkLst>
        </pc:spChg>
        <pc:spChg chg="mod">
          <ac:chgData name="Fernanda Duhne" userId="ef34f7e6dbf9108c" providerId="LiveId" clId="{F5440E67-6490-4747-A08C-67CCE04FAFDB}" dt="2022-10-18T10:35:04.114" v="1973" actId="14100"/>
          <ac:spMkLst>
            <pc:docMk/>
            <pc:sldMk cId="3643543701" sldId="270"/>
            <ac:spMk id="3" creationId="{FBA88C67-B750-7463-CEC9-63687A1E20E5}"/>
          </ac:spMkLst>
        </pc:spChg>
        <pc:spChg chg="add">
          <ac:chgData name="Fernanda Duhne" userId="ef34f7e6dbf9108c" providerId="LiveId" clId="{F5440E67-6490-4747-A08C-67CCE04FAFDB}" dt="2022-10-18T07:16:01.815" v="1770" actId="26606"/>
          <ac:spMkLst>
            <pc:docMk/>
            <pc:sldMk cId="3643543701" sldId="270"/>
            <ac:spMk id="11271" creationId="{B4147794-66B7-4CDE-BC75-BBDC48B2FCEB}"/>
          </ac:spMkLst>
        </pc:spChg>
        <pc:spChg chg="add">
          <ac:chgData name="Fernanda Duhne" userId="ef34f7e6dbf9108c" providerId="LiveId" clId="{F5440E67-6490-4747-A08C-67CCE04FAFDB}" dt="2022-10-18T07:16:01.815" v="1770" actId="26606"/>
          <ac:spMkLst>
            <pc:docMk/>
            <pc:sldMk cId="3643543701" sldId="270"/>
            <ac:spMk id="11273" creationId="{41202E79-1236-4DF8-9921-F47A0B079C13}"/>
          </ac:spMkLst>
        </pc:spChg>
        <pc:picChg chg="add mod ord">
          <ac:chgData name="Fernanda Duhne" userId="ef34f7e6dbf9108c" providerId="LiveId" clId="{F5440E67-6490-4747-A08C-67CCE04FAFDB}" dt="2022-10-18T07:16:01.815" v="1770" actId="26606"/>
          <ac:picMkLst>
            <pc:docMk/>
            <pc:sldMk cId="3643543701" sldId="270"/>
            <ac:picMk id="11266" creationId="{06FCAC10-6BBD-8DBF-D49D-BEA5274ED4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50B944-4EBF-4CF9-9B31-7AC94358BF89}"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E8265-156E-4B94-B562-6B861A15FA16}" type="slidenum">
              <a:rPr lang="en-US" smtClean="0"/>
              <a:t>‹#›</a:t>
            </a:fld>
            <a:endParaRPr lang="en-US"/>
          </a:p>
        </p:txBody>
      </p:sp>
    </p:spTree>
    <p:extLst>
      <p:ext uri="{BB962C8B-B14F-4D97-AF65-F5344CB8AC3E}">
        <p14:creationId xmlns:p14="http://schemas.microsoft.com/office/powerpoint/2010/main" val="247448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MessinaSans"/>
              </a:rPr>
              <a:t>Training a machine-learning model on an intelligent edge device allows it to adapt to new data and make better predictions.</a:t>
            </a:r>
          </a:p>
          <a:p>
            <a:r>
              <a:rPr lang="en-US" b="0" i="0" dirty="0">
                <a:solidFill>
                  <a:srgbClr val="050505"/>
                </a:solidFill>
                <a:effectLst/>
                <a:latin typeface="MessinaSans"/>
              </a:rPr>
              <a:t>The training process requires so much memory that it is typically done using powerful computers at a data center, before the model is deployed on a device. </a:t>
            </a:r>
          </a:p>
          <a:p>
            <a:r>
              <a:rPr lang="en-US" b="0" i="0" dirty="0">
                <a:solidFill>
                  <a:srgbClr val="050505"/>
                </a:solidFill>
                <a:effectLst/>
                <a:latin typeface="MessinaSans"/>
              </a:rPr>
              <a:t>This is more costly and raises privacy issues since user data must be sent to a central server.</a:t>
            </a:r>
            <a:endParaRPr lang="en-US" dirty="0"/>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3</a:t>
            </a:fld>
            <a:endParaRPr lang="en-US"/>
          </a:p>
        </p:txBody>
      </p:sp>
    </p:spTree>
    <p:extLst>
      <p:ext uri="{BB962C8B-B14F-4D97-AF65-F5344CB8AC3E}">
        <p14:creationId xmlns:p14="http://schemas.microsoft.com/office/powerpoint/2010/main" val="63047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50505"/>
                </a:solidFill>
                <a:effectLst/>
                <a:latin typeface="MessinaSans"/>
              </a:rPr>
              <a:t>the researchers want to apply them to language models and different types of data, such as time-series data</a:t>
            </a:r>
          </a:p>
          <a:p>
            <a:r>
              <a:rPr lang="en-US" b="0" i="0">
                <a:solidFill>
                  <a:srgbClr val="050505"/>
                </a:solidFill>
                <a:effectLst/>
                <a:latin typeface="MessinaSans"/>
              </a:rPr>
              <a:t>shrink the size of larger models without sacrificing accuracy, which could help reduce the carbon footprint of training large-scale machine-learning models.</a:t>
            </a:r>
            <a:endParaRPr lang="en-US"/>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12</a:t>
            </a:fld>
            <a:endParaRPr lang="en-US"/>
          </a:p>
        </p:txBody>
      </p:sp>
    </p:spTree>
    <p:extLst>
      <p:ext uri="{BB962C8B-B14F-4D97-AF65-F5344CB8AC3E}">
        <p14:creationId xmlns:p14="http://schemas.microsoft.com/office/powerpoint/2010/main" val="48064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50505"/>
                </a:solidFill>
                <a:latin typeface="MessinaSans"/>
              </a:rPr>
              <a:t>T</a:t>
            </a:r>
            <a:r>
              <a:rPr lang="en-US" b="0" i="0" dirty="0">
                <a:solidFill>
                  <a:srgbClr val="050505"/>
                </a:solidFill>
                <a:effectLst/>
                <a:latin typeface="MessinaSans"/>
              </a:rPr>
              <a:t>he MIT-IBM Watson AI Lab developed a new technique that enables on-device training using less than a quarter of a megabyte of memory</a:t>
            </a:r>
          </a:p>
          <a:p>
            <a:r>
              <a:rPr lang="en-US" b="0" i="0" dirty="0">
                <a:solidFill>
                  <a:srgbClr val="050505"/>
                </a:solidFill>
                <a:effectLst/>
                <a:latin typeface="MessinaSans"/>
              </a:rPr>
              <a:t>Normally = 500 megabytes of memory, greatly exceeding the 256-kilobyte capacity of most microcontrollers </a:t>
            </a:r>
          </a:p>
          <a:p>
            <a:r>
              <a:rPr lang="en-US" b="0" i="0" dirty="0">
                <a:solidFill>
                  <a:srgbClr val="050505"/>
                </a:solidFill>
                <a:effectLst/>
                <a:latin typeface="MessinaSans"/>
              </a:rPr>
              <a:t>intelligent algorithms and framework the researchers developed reduce the amount of computation required to train a model, which makes the process faster and more memory efficient</a:t>
            </a:r>
            <a:endParaRPr lang="en-US" dirty="0"/>
          </a:p>
          <a:p>
            <a:pPr algn="l" fontAlgn="base"/>
            <a:endParaRPr lang="en-US" b="0" i="0" dirty="0">
              <a:solidFill>
                <a:srgbClr val="656565"/>
              </a:solidFill>
              <a:effectLst/>
              <a:latin typeface="Ubuntu" panose="020B0604020202020204" pitchFamily="34" charset="0"/>
            </a:endParaRPr>
          </a:p>
          <a:p>
            <a:pPr algn="l" fontAlgn="base"/>
            <a:endParaRPr lang="en-US" b="0" i="0" dirty="0">
              <a:solidFill>
                <a:srgbClr val="656565"/>
              </a:solidFill>
              <a:effectLst/>
              <a:latin typeface="Ubuntu" panose="020B0604020202020204" pitchFamily="34" charset="0"/>
            </a:endParaRPr>
          </a:p>
          <a:p>
            <a:pPr algn="l" fontAlgn="base"/>
            <a:r>
              <a:rPr lang="en-US" b="0" i="0" dirty="0">
                <a:solidFill>
                  <a:srgbClr val="656565"/>
                </a:solidFill>
                <a:effectLst/>
                <a:latin typeface="Ubuntu" panose="020B0604020202020204" pitchFamily="34" charset="0"/>
              </a:rPr>
              <a:t>Different microcontrollers have different memory capacity, usually in two components:</a:t>
            </a:r>
          </a:p>
          <a:p>
            <a:pPr algn="l" fontAlgn="base"/>
            <a:r>
              <a:rPr lang="en-US" b="0" i="0" dirty="0">
                <a:solidFill>
                  <a:srgbClr val="656565"/>
                </a:solidFill>
                <a:effectLst/>
                <a:latin typeface="Ubuntu" panose="020B0604020202020204" pitchFamily="34" charset="0"/>
              </a:rPr>
              <a:t>ROM: It stores the application program in the microcontroller. Bigger the size, the more complex it becomes.</a:t>
            </a:r>
          </a:p>
          <a:p>
            <a:pPr algn="l" fontAlgn="base"/>
            <a:r>
              <a:rPr lang="en-US" b="0" i="0" dirty="0">
                <a:solidFill>
                  <a:srgbClr val="656565"/>
                </a:solidFill>
                <a:effectLst/>
                <a:latin typeface="Ubuntu" panose="020B0604020202020204" pitchFamily="34" charset="0"/>
              </a:rPr>
              <a:t>RAM: It usually performs two functions i.e. reads and writes to the stored data. Additionally, it holds the data to be analyzed by the processor and take an action.</a:t>
            </a:r>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4</a:t>
            </a:fld>
            <a:endParaRPr lang="en-US"/>
          </a:p>
        </p:txBody>
      </p:sp>
    </p:spTree>
    <p:extLst>
      <p:ext uri="{BB962C8B-B14F-4D97-AF65-F5344CB8AC3E}">
        <p14:creationId xmlns:p14="http://schemas.microsoft.com/office/powerpoint/2010/main" val="319716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MessinaSans"/>
              </a:rPr>
              <a:t>technique also preserves privacy by keeping data on the device, which could be especially beneficial when data are sensitive, such as in medical applications.</a:t>
            </a:r>
          </a:p>
          <a:p>
            <a:r>
              <a:rPr lang="en-US" b="0" i="0" dirty="0">
                <a:solidFill>
                  <a:srgbClr val="050505"/>
                </a:solidFill>
                <a:effectLst/>
                <a:latin typeface="MessinaSans"/>
              </a:rPr>
              <a:t>enable customization</a:t>
            </a:r>
            <a:endParaRPr lang="en-US" dirty="0">
              <a:solidFill>
                <a:srgbClr val="050505"/>
              </a:solidFill>
              <a:latin typeface="MessinaSans"/>
            </a:endParaRPr>
          </a:p>
          <a:p>
            <a:r>
              <a:rPr lang="en-US" b="0" i="0" dirty="0">
                <a:solidFill>
                  <a:srgbClr val="050505"/>
                </a:solidFill>
                <a:effectLst/>
                <a:latin typeface="MessinaSans"/>
              </a:rPr>
              <a:t>The research will be presented at the Conference on Neural Information Processing Systems</a:t>
            </a:r>
          </a:p>
          <a:p>
            <a:r>
              <a:rPr lang="en-US" dirty="0"/>
              <a:t>team previously addressed the memory and computational bottlenecks that exist when trying to run machine-learning models on tiny edge devices, as part of their </a:t>
            </a:r>
            <a:r>
              <a:rPr lang="en-US" dirty="0" err="1"/>
              <a:t>TinyML</a:t>
            </a:r>
            <a:r>
              <a:rPr lang="en-US" dirty="0"/>
              <a:t> initiative</a:t>
            </a:r>
          </a:p>
        </p:txBody>
      </p:sp>
      <p:sp>
        <p:nvSpPr>
          <p:cNvPr id="4" name="Slide Number Placeholder 3"/>
          <p:cNvSpPr>
            <a:spLocks noGrp="1"/>
          </p:cNvSpPr>
          <p:nvPr>
            <p:ph type="sldNum" sz="quarter" idx="5"/>
          </p:nvPr>
        </p:nvSpPr>
        <p:spPr/>
        <p:txBody>
          <a:bodyPr/>
          <a:lstStyle/>
          <a:p>
            <a:fld id="{8D9E8265-156E-4B94-B562-6B861A15FA16}" type="slidenum">
              <a:rPr lang="en-US" smtClean="0"/>
              <a:t>5</a:t>
            </a:fld>
            <a:endParaRPr lang="en-US"/>
          </a:p>
        </p:txBody>
      </p:sp>
    </p:spTree>
    <p:extLst>
      <p:ext uri="{BB962C8B-B14F-4D97-AF65-F5344CB8AC3E}">
        <p14:creationId xmlns:p14="http://schemas.microsoft.com/office/powerpoint/2010/main" val="1056116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MessinaSans"/>
              </a:rPr>
              <a:t>A common type of machine-learning model is known as a neural network. Loosely based on the human brain, these models contain layers of interconnected nodes, or neurons, that process data to complete a task, such as recognizing people in photos</a:t>
            </a:r>
          </a:p>
          <a:p>
            <a:r>
              <a:rPr lang="en-US" b="0" i="0" dirty="0">
                <a:solidFill>
                  <a:srgbClr val="050505"/>
                </a:solidFill>
                <a:effectLst/>
                <a:latin typeface="MessinaSans"/>
              </a:rPr>
              <a:t>The model must be trained first, which involves showing it millions of examples so it can learn the task. As it learns, the model increases or decreases the strength of the connections between neurons, which are known as weights.</a:t>
            </a:r>
            <a:endParaRPr lang="en-US" dirty="0"/>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6</a:t>
            </a:fld>
            <a:endParaRPr lang="en-US"/>
          </a:p>
        </p:txBody>
      </p:sp>
    </p:spTree>
    <p:extLst>
      <p:ext uri="{BB962C8B-B14F-4D97-AF65-F5344CB8AC3E}">
        <p14:creationId xmlns:p14="http://schemas.microsoft.com/office/powerpoint/2010/main" val="9934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"Threshold" just means </a:t>
            </a:r>
            <a:r>
              <a:rPr lang="en-US" b="1" i="0" dirty="0">
                <a:solidFill>
                  <a:srgbClr val="202124"/>
                </a:solidFill>
                <a:effectLst/>
                <a:latin typeface="arial" panose="020B0604020202020204" pitchFamily="34" charset="0"/>
              </a:rPr>
              <a:t>a tipping point in some calculation</a:t>
            </a:r>
          </a:p>
          <a:p>
            <a:r>
              <a:rPr lang="en-US" b="0" i="0" dirty="0">
                <a:solidFill>
                  <a:srgbClr val="050505"/>
                </a:solidFill>
                <a:effectLst/>
                <a:latin typeface="MessinaSans"/>
              </a:rPr>
              <a:t> employed two algorithmic solutions to make the training process more efficient and less memory-intensive.</a:t>
            </a:r>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7</a:t>
            </a:fld>
            <a:endParaRPr lang="en-US"/>
          </a:p>
        </p:txBody>
      </p:sp>
    </p:spTree>
    <p:extLst>
      <p:ext uri="{BB962C8B-B14F-4D97-AF65-F5344CB8AC3E}">
        <p14:creationId xmlns:p14="http://schemas.microsoft.com/office/powerpoint/2010/main" val="415309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mj-lt"/>
              <a:buNone/>
            </a:pPr>
            <a:r>
              <a:rPr lang="en-US" b="0" i="0" dirty="0">
                <a:solidFill>
                  <a:srgbClr val="050505"/>
                </a:solidFill>
                <a:effectLst/>
                <a:latin typeface="MessinaSans"/>
              </a:rPr>
              <a:t>sparse update, uses an algorithm that identifies the most important weights to update at each round of training. </a:t>
            </a:r>
          </a:p>
          <a:p>
            <a:pPr marL="457200" lvl="1" indent="0">
              <a:buFont typeface="+mj-lt"/>
              <a:buNone/>
            </a:pPr>
            <a:r>
              <a:rPr lang="en-US" b="0" i="0" dirty="0">
                <a:solidFill>
                  <a:srgbClr val="050505"/>
                </a:solidFill>
                <a:effectLst/>
                <a:latin typeface="MessinaSans"/>
              </a:rPr>
              <a:t>The algorithm starts freezing the weights one at a time until it sees the accuracy dip to a set threshold, then it </a:t>
            </a:r>
            <a:r>
              <a:rPr lang="en-US" b="0" i="0" dirty="0" err="1">
                <a:solidFill>
                  <a:srgbClr val="050505"/>
                </a:solidFill>
                <a:effectLst/>
                <a:latin typeface="MessinaSans"/>
              </a:rPr>
              <a:t>stopsThe</a:t>
            </a:r>
            <a:r>
              <a:rPr lang="en-US" b="0" i="0" dirty="0">
                <a:solidFill>
                  <a:srgbClr val="050505"/>
                </a:solidFill>
                <a:effectLst/>
                <a:latin typeface="MessinaSans"/>
              </a:rPr>
              <a:t> remaining weights are updated, while the activations corresponding to the frozen weights don’t need to be stored in memory.</a:t>
            </a:r>
          </a:p>
          <a:p>
            <a:pPr marL="457200" lvl="1" indent="0">
              <a:buFont typeface="+mj-lt"/>
              <a:buNone/>
            </a:pPr>
            <a:r>
              <a:rPr lang="en-US" b="0" i="0" dirty="0">
                <a:solidFill>
                  <a:srgbClr val="050505"/>
                </a:solidFill>
                <a:effectLst/>
                <a:latin typeface="MessinaSans"/>
              </a:rPr>
              <a:t>we selectively update those important weights and make sure the accuracy is fully preserved,</a:t>
            </a:r>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8</a:t>
            </a:fld>
            <a:endParaRPr lang="en-US"/>
          </a:p>
        </p:txBody>
      </p:sp>
    </p:spTree>
    <p:extLst>
      <p:ext uri="{BB962C8B-B14F-4D97-AF65-F5344CB8AC3E}">
        <p14:creationId xmlns:p14="http://schemas.microsoft.com/office/powerpoint/2010/main" val="2658473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mj-lt"/>
              <a:buNone/>
            </a:pPr>
            <a:r>
              <a:rPr lang="en-US" b="0" i="0" dirty="0">
                <a:solidFill>
                  <a:srgbClr val="050505"/>
                </a:solidFill>
                <a:effectLst/>
                <a:latin typeface="MessinaSans"/>
              </a:rPr>
              <a:t>quantized training and simplifying the weights, which are typically 32 bits. </a:t>
            </a:r>
          </a:p>
          <a:p>
            <a:pPr marL="457200" lvl="1" indent="0">
              <a:buFont typeface="+mj-lt"/>
              <a:buNone/>
            </a:pPr>
            <a:r>
              <a:rPr lang="en-US" b="0" i="0" dirty="0">
                <a:solidFill>
                  <a:srgbClr val="050505"/>
                </a:solidFill>
                <a:effectLst/>
                <a:latin typeface="MessinaSans"/>
              </a:rPr>
              <a:t>An algorithm rounds the weights so they are only eight bits, through a process known as quantization, which cuts the amount of memory for both training and inference (process of applying a model to a dataset and generating a prediction)</a:t>
            </a:r>
          </a:p>
          <a:p>
            <a:pPr marL="457200" lvl="1" indent="0">
              <a:buFont typeface="+mj-lt"/>
              <a:buNone/>
            </a:pPr>
            <a:r>
              <a:rPr lang="en-US" b="0" i="0" dirty="0">
                <a:solidFill>
                  <a:srgbClr val="050505"/>
                </a:solidFill>
                <a:effectLst/>
                <a:latin typeface="MessinaSans"/>
              </a:rPr>
              <a:t>Then the algorithm applies a technique called quantization-aware scaling (QAS), which acts like a multiplier to adjust the ratio between weight and gradient, to avoid any drop in accuracy that may come from quantized training.</a:t>
            </a:r>
            <a:endParaRPr lang="en-US" dirty="0"/>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9</a:t>
            </a:fld>
            <a:endParaRPr lang="en-US"/>
          </a:p>
        </p:txBody>
      </p:sp>
    </p:spTree>
    <p:extLst>
      <p:ext uri="{BB962C8B-B14F-4D97-AF65-F5344CB8AC3E}">
        <p14:creationId xmlns:p14="http://schemas.microsoft.com/office/powerpoint/2010/main" val="10877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MessinaSans"/>
              </a:rPr>
              <a:t>tiny training engine: system that can run these algorithmic innovations on a simple microcontroller that lacks an operating system</a:t>
            </a:r>
          </a:p>
          <a:p>
            <a:r>
              <a:rPr lang="en-US" b="0" i="0" dirty="0">
                <a:solidFill>
                  <a:srgbClr val="050505"/>
                </a:solidFill>
                <a:effectLst/>
                <a:latin typeface="MessinaSans"/>
              </a:rPr>
              <a:t>This system changes the order of steps in the training process so more work is completed in the compilation stage, before the model is deployed on the edge device.</a:t>
            </a:r>
            <a:endParaRPr lang="en-US" dirty="0"/>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10</a:t>
            </a:fld>
            <a:endParaRPr lang="en-US"/>
          </a:p>
        </p:txBody>
      </p:sp>
    </p:spTree>
    <p:extLst>
      <p:ext uri="{BB962C8B-B14F-4D97-AF65-F5344CB8AC3E}">
        <p14:creationId xmlns:p14="http://schemas.microsoft.com/office/powerpoint/2010/main" val="1163708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MessinaSans"/>
              </a:rPr>
              <a:t>Their optimization only required 157 kilobytes of memory to train a machine-learning model on a microcontroller, whereas other techniques designed for lightweight training would still need between 300 and 600 megabytes.</a:t>
            </a:r>
          </a:p>
          <a:p>
            <a:r>
              <a:rPr lang="en-US" b="0" i="0" dirty="0">
                <a:solidFill>
                  <a:srgbClr val="050505"/>
                </a:solidFill>
                <a:effectLst/>
                <a:latin typeface="MessinaSans"/>
              </a:rPr>
              <a:t>They tested their framework by training a computer vision model to detect people in images. After only 10 minutes of training, it learned to complete the task successfully. Their method was able to train a model more than 20 times faster than other approaches.</a:t>
            </a:r>
            <a:endParaRPr lang="en-US" dirty="0"/>
          </a:p>
          <a:p>
            <a:endParaRPr lang="en-US" dirty="0"/>
          </a:p>
        </p:txBody>
      </p:sp>
      <p:sp>
        <p:nvSpPr>
          <p:cNvPr id="4" name="Slide Number Placeholder 3"/>
          <p:cNvSpPr>
            <a:spLocks noGrp="1"/>
          </p:cNvSpPr>
          <p:nvPr>
            <p:ph type="sldNum" sz="quarter" idx="5"/>
          </p:nvPr>
        </p:nvSpPr>
        <p:spPr/>
        <p:txBody>
          <a:bodyPr/>
          <a:lstStyle/>
          <a:p>
            <a:fld id="{8D9E8265-156E-4B94-B562-6B861A15FA16}" type="slidenum">
              <a:rPr lang="en-US" smtClean="0"/>
              <a:t>11</a:t>
            </a:fld>
            <a:endParaRPr lang="en-US"/>
          </a:p>
        </p:txBody>
      </p:sp>
    </p:spTree>
    <p:extLst>
      <p:ext uri="{BB962C8B-B14F-4D97-AF65-F5344CB8AC3E}">
        <p14:creationId xmlns:p14="http://schemas.microsoft.com/office/powerpoint/2010/main" val="79502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9891-F3EC-79F4-ABA0-1B7E4D45AD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A4FB60-E5A7-7753-58EE-B817AB6D7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598F4A-AFB8-FDF0-6746-32E107552E24}"/>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CF942A71-7252-4FFC-80E9-F74A53C6A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9A266-E50D-1290-88B5-4725114430AC}"/>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361846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8690-071C-98CA-6525-375D7B4612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02496F-617B-87A1-583E-86894A1BF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3C0E9-4A08-9B7A-5499-6D9F2B85189E}"/>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3EDC461A-8579-8A7B-27D1-8F7F5C247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A3823-FFFF-157D-2987-54D46450C2D5}"/>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235244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47F14-AEB8-9B45-6C74-1939B7751B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21D716-B030-11B9-AF3D-6F0D611569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DB300-2E44-CAE1-68AF-D7FFB783AED7}"/>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3E21BDA6-EB45-88A3-D19C-76F0D8945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36A7E-E1F5-93ED-B15B-7E8617D07E8C}"/>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487187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28E3-5E88-5028-7715-9F07588EB8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6B9099-5505-7EAD-0ECB-AE8CFD80A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70130-D2D7-D64D-180A-79B504E49922}"/>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2746E1BA-F783-65DE-1159-D6B7AA853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037A2-3D0F-7CF7-4C53-5EE9A0A37F99}"/>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87509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97CE-9455-9D32-C71E-9E66AB43F8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0EE8A-AAAD-ED14-AA32-FB98B6DD83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604D94-D1D9-5CC5-E54D-F8399EA09E21}"/>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2D7CE2AD-AA8C-CF4B-8112-19F0EAFE6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07655-8CB3-8A02-48CA-F7C3092034DE}"/>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43937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53AF-083B-9508-5365-E6659254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037EF9-9286-C72D-2830-46FBEB1C6B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BB559D-027B-7585-4DBC-F0845390D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72C80-7D88-1C24-2516-C27430865AEB}"/>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6" name="Footer Placeholder 5">
            <a:extLst>
              <a:ext uri="{FF2B5EF4-FFF2-40B4-BE49-F238E27FC236}">
                <a16:creationId xmlns:a16="http://schemas.microsoft.com/office/drawing/2014/main" id="{CD56B1C5-5C1B-2C22-28BA-56686696D7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D232EB-DE93-C961-90A3-19A26B34EFA9}"/>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35079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C230-93E3-8DD8-E3F8-7A0CAA9EFF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FA9000-2B4F-B0A1-971C-7F54877D16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DA4D7-81B5-2B9B-DFF1-7A095AC875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805E56-985F-2AE5-4D1A-8EEB6CE49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DF582-6C3F-3013-A0C3-58FF292864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45102E-182F-BFF7-1FB9-E0A9F6528D2E}"/>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8" name="Footer Placeholder 7">
            <a:extLst>
              <a:ext uri="{FF2B5EF4-FFF2-40B4-BE49-F238E27FC236}">
                <a16:creationId xmlns:a16="http://schemas.microsoft.com/office/drawing/2014/main" id="{50C96F8B-AD79-B94A-B534-E5464A4E58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E53706-1DBE-A2BB-57EC-2AE29EAC0032}"/>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532433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1AE10-2B51-34F6-E8AD-17831713B3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F2767-8881-4CB3-672B-2215B677AF4C}"/>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4" name="Footer Placeholder 3">
            <a:extLst>
              <a:ext uri="{FF2B5EF4-FFF2-40B4-BE49-F238E27FC236}">
                <a16:creationId xmlns:a16="http://schemas.microsoft.com/office/drawing/2014/main" id="{0CD6433C-4519-7996-D1DF-D40F8ADA3A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06153D-462D-AB33-A27C-B156C68739D2}"/>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241779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C7CFC-4014-DEE4-D475-F6348661A708}"/>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3" name="Footer Placeholder 2">
            <a:extLst>
              <a:ext uri="{FF2B5EF4-FFF2-40B4-BE49-F238E27FC236}">
                <a16:creationId xmlns:a16="http://schemas.microsoft.com/office/drawing/2014/main" id="{86CAA1C5-12ED-92E0-73F9-44C423DC1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1C16CA-B956-45DE-C3AE-4E3875E4DE2C}"/>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336971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8B32-A479-A9C1-F443-B66C9CC63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211B63-906C-AD24-23C5-A4AA8420E3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1CF711-8453-C5FA-03BC-525EA5F98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29323-E645-6D3F-C8D3-560B96DA6DDF}"/>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6" name="Footer Placeholder 5">
            <a:extLst>
              <a:ext uri="{FF2B5EF4-FFF2-40B4-BE49-F238E27FC236}">
                <a16:creationId xmlns:a16="http://schemas.microsoft.com/office/drawing/2014/main" id="{FDC4EE14-166A-C7C3-1E5D-55E547189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0ED15-FA78-D298-26FA-8190F6DAE63E}"/>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243860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9574-EF69-FDB8-0961-9EA8D8770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522E78-ED51-0E0F-6611-9D67A0480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7E7B43-E466-D566-EFE0-1E3C837191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421C62-9C07-C4C6-7B13-20E3E3CEA511}"/>
              </a:ext>
            </a:extLst>
          </p:cNvPr>
          <p:cNvSpPr>
            <a:spLocks noGrp="1"/>
          </p:cNvSpPr>
          <p:nvPr>
            <p:ph type="dt" sz="half" idx="10"/>
          </p:nvPr>
        </p:nvSpPr>
        <p:spPr/>
        <p:txBody>
          <a:bodyPr/>
          <a:lstStyle/>
          <a:p>
            <a:fld id="{091C7C47-7690-4897-8345-EFB486CB84D9}" type="datetimeFigureOut">
              <a:rPr lang="en-US" smtClean="0"/>
              <a:t>10/19/2022</a:t>
            </a:fld>
            <a:endParaRPr lang="en-US"/>
          </a:p>
        </p:txBody>
      </p:sp>
      <p:sp>
        <p:nvSpPr>
          <p:cNvPr id="6" name="Footer Placeholder 5">
            <a:extLst>
              <a:ext uri="{FF2B5EF4-FFF2-40B4-BE49-F238E27FC236}">
                <a16:creationId xmlns:a16="http://schemas.microsoft.com/office/drawing/2014/main" id="{F5FF4873-F346-B5A2-84E0-A1A525EE4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CF7B8-0E84-D283-10B8-B3E37F482358}"/>
              </a:ext>
            </a:extLst>
          </p:cNvPr>
          <p:cNvSpPr>
            <a:spLocks noGrp="1"/>
          </p:cNvSpPr>
          <p:nvPr>
            <p:ph type="sldNum" sz="quarter" idx="12"/>
          </p:nvPr>
        </p:nvSpPr>
        <p:spPr/>
        <p:txBody>
          <a:bodyPr/>
          <a:lstStyle/>
          <a:p>
            <a:fld id="{F02F2041-46A4-48CC-A191-5C83CFB09C04}" type="slidenum">
              <a:rPr lang="en-US" smtClean="0"/>
              <a:t>‹#›</a:t>
            </a:fld>
            <a:endParaRPr lang="en-US"/>
          </a:p>
        </p:txBody>
      </p:sp>
    </p:spTree>
    <p:extLst>
      <p:ext uri="{BB962C8B-B14F-4D97-AF65-F5344CB8AC3E}">
        <p14:creationId xmlns:p14="http://schemas.microsoft.com/office/powerpoint/2010/main" val="159246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79860-3249-3CE9-F495-9A5EDFD85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54DA70-7CAF-7C2B-53C1-52FE9C019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F113C-7F7A-BB7F-2B3B-64ACB2593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C7C47-7690-4897-8345-EFB486CB84D9}" type="datetimeFigureOut">
              <a:rPr lang="en-US" smtClean="0"/>
              <a:t>10/19/2022</a:t>
            </a:fld>
            <a:endParaRPr lang="en-US"/>
          </a:p>
        </p:txBody>
      </p:sp>
      <p:sp>
        <p:nvSpPr>
          <p:cNvPr id="5" name="Footer Placeholder 4">
            <a:extLst>
              <a:ext uri="{FF2B5EF4-FFF2-40B4-BE49-F238E27FC236}">
                <a16:creationId xmlns:a16="http://schemas.microsoft.com/office/drawing/2014/main" id="{F1734742-3A16-B8DD-1886-97CC65562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8C8F72-EDE4-72D6-AE53-64A91A022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2041-46A4-48CC-A191-5C83CFB09C04}" type="slidenum">
              <a:rPr lang="en-US" smtClean="0"/>
              <a:t>‹#›</a:t>
            </a:fld>
            <a:endParaRPr lang="en-US"/>
          </a:p>
        </p:txBody>
      </p:sp>
    </p:spTree>
    <p:extLst>
      <p:ext uri="{BB962C8B-B14F-4D97-AF65-F5344CB8AC3E}">
        <p14:creationId xmlns:p14="http://schemas.microsoft.com/office/powerpoint/2010/main" val="214960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206.15472.pdf" TargetMode="External"/><Relationship Id="rId2" Type="http://schemas.openxmlformats.org/officeDocument/2006/relationships/hyperlink" Target="https://news.mit.edu/2022/machine-learning-edge-microcontroller-100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IT Machine Learning Courses: The Truth Revealed (2022)">
            <a:extLst>
              <a:ext uri="{FF2B5EF4-FFF2-40B4-BE49-F238E27FC236}">
                <a16:creationId xmlns:a16="http://schemas.microsoft.com/office/drawing/2014/main" id="{2557AE38-7639-61F8-F7E1-53B35B881A32}"/>
              </a:ext>
            </a:extLst>
          </p:cNvPr>
          <p:cNvPicPr>
            <a:picLocks noChangeAspect="1" noChangeArrowheads="1"/>
          </p:cNvPicPr>
          <p:nvPr/>
        </p:nvPicPr>
        <p:blipFill rotWithShape="1">
          <a:blip r:embed="rId2">
            <a:alphaModFix amt="50000"/>
            <a:duotone>
              <a:schemeClr val="accent3">
                <a:shade val="45000"/>
                <a:satMod val="135000"/>
              </a:schemeClr>
              <a:prstClr val="white"/>
            </a:duotone>
            <a:extLst>
              <a:ext uri="{28A0092B-C50C-407E-A947-70E740481C1C}">
                <a14:useLocalDpi xmlns:a14="http://schemas.microsoft.com/office/drawing/2010/main" val="0"/>
              </a:ext>
            </a:extLst>
          </a:blip>
          <a:srcRect t="6904" r="-1" b="271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8FD52-A3BC-61BE-060C-91E45D5451DD}"/>
              </a:ext>
            </a:extLst>
          </p:cNvPr>
          <p:cNvSpPr>
            <a:spLocks noGrp="1"/>
          </p:cNvSpPr>
          <p:nvPr>
            <p:ph type="ctrTitle"/>
          </p:nvPr>
        </p:nvSpPr>
        <p:spPr>
          <a:xfrm>
            <a:off x="787690" y="1089022"/>
            <a:ext cx="10613571" cy="3063240"/>
          </a:xfrm>
        </p:spPr>
        <p:txBody>
          <a:bodyPr>
            <a:normAutofit/>
          </a:bodyPr>
          <a:lstStyle/>
          <a:p>
            <a:r>
              <a:rPr lang="en-US" sz="8800" b="1" i="0" dirty="0">
                <a:solidFill>
                  <a:srgbClr val="FFFFFF"/>
                </a:solidFill>
                <a:effectLst/>
                <a:latin typeface="MessinaSans"/>
              </a:rPr>
              <a:t>Learning on the edge</a:t>
            </a:r>
            <a:endParaRPr lang="en-US" sz="8800" dirty="0">
              <a:solidFill>
                <a:srgbClr val="FFFFFF"/>
              </a:solidFill>
            </a:endParaRPr>
          </a:p>
        </p:txBody>
      </p:sp>
      <p:sp>
        <p:nvSpPr>
          <p:cNvPr id="3" name="Subtitle 2">
            <a:extLst>
              <a:ext uri="{FF2B5EF4-FFF2-40B4-BE49-F238E27FC236}">
                <a16:creationId xmlns:a16="http://schemas.microsoft.com/office/drawing/2014/main" id="{250C05B0-B53A-2018-D246-801FAD21F6DE}"/>
              </a:ext>
            </a:extLst>
          </p:cNvPr>
          <p:cNvSpPr>
            <a:spLocks noGrp="1"/>
          </p:cNvSpPr>
          <p:nvPr>
            <p:ph type="subTitle" idx="1"/>
          </p:nvPr>
        </p:nvSpPr>
        <p:spPr>
          <a:xfrm>
            <a:off x="1524000" y="4819633"/>
            <a:ext cx="9144000" cy="1536192"/>
          </a:xfrm>
        </p:spPr>
        <p:txBody>
          <a:bodyPr>
            <a:normAutofit/>
          </a:bodyPr>
          <a:lstStyle/>
          <a:p>
            <a:r>
              <a:rPr lang="en-US" sz="3600" b="1" i="0" dirty="0">
                <a:solidFill>
                  <a:srgbClr val="FFFFFF"/>
                </a:solidFill>
                <a:effectLst/>
                <a:latin typeface="MessinaSans"/>
              </a:rPr>
              <a:t>Fernanda Duhne</a:t>
            </a:r>
          </a:p>
          <a:p>
            <a:r>
              <a:rPr lang="en-US" b="1" i="0" dirty="0">
                <a:solidFill>
                  <a:srgbClr val="FFFFFF"/>
                </a:solidFill>
                <a:effectLst/>
                <a:latin typeface="MessinaSans"/>
              </a:rPr>
              <a:t>Based on th</a:t>
            </a:r>
            <a:r>
              <a:rPr lang="en-US" b="1" dirty="0">
                <a:solidFill>
                  <a:srgbClr val="FFFFFF"/>
                </a:solidFill>
                <a:latin typeface="MessinaSans"/>
              </a:rPr>
              <a:t>e article from </a:t>
            </a:r>
            <a:r>
              <a:rPr lang="en-US" b="1" i="0" dirty="0">
                <a:solidFill>
                  <a:srgbClr val="FFFFFF"/>
                </a:solidFill>
                <a:effectLst/>
                <a:latin typeface="MessinaSans"/>
              </a:rPr>
              <a:t>Adam </a:t>
            </a:r>
            <a:r>
              <a:rPr lang="en-US" b="1" i="0" dirty="0" err="1">
                <a:solidFill>
                  <a:srgbClr val="FFFFFF"/>
                </a:solidFill>
                <a:effectLst/>
                <a:latin typeface="MessinaSans"/>
              </a:rPr>
              <a:t>Zewe</a:t>
            </a:r>
            <a:r>
              <a:rPr lang="en-US" b="1" i="0" dirty="0">
                <a:solidFill>
                  <a:srgbClr val="FFFFFF"/>
                </a:solidFill>
                <a:effectLst/>
                <a:latin typeface="MessinaSans"/>
              </a:rPr>
              <a:t> (October 4, 2022)</a:t>
            </a:r>
            <a:endParaRPr lang="en-US" dirty="0">
              <a:solidFill>
                <a:srgbClr val="FFFFFF"/>
              </a:solidFill>
            </a:endParaRPr>
          </a:p>
        </p:txBody>
      </p:sp>
      <p:sp>
        <p:nvSpPr>
          <p:cNvPr id="1024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0242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54">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92D0BC-D49B-CFFB-706E-8AFFC97D8095}"/>
              </a:ext>
            </a:extLst>
          </p:cNvPr>
          <p:cNvSpPr>
            <a:spLocks noGrp="1"/>
          </p:cNvSpPr>
          <p:nvPr>
            <p:ph idx="1"/>
          </p:nvPr>
        </p:nvSpPr>
        <p:spPr>
          <a:xfrm>
            <a:off x="610236" y="370319"/>
            <a:ext cx="10877676" cy="1851885"/>
          </a:xfrm>
        </p:spPr>
        <p:txBody>
          <a:bodyPr anchor="ctr">
            <a:normAutofit/>
          </a:bodyPr>
          <a:lstStyle/>
          <a:p>
            <a:pPr marL="0" indent="0">
              <a:buNone/>
            </a:pPr>
            <a:r>
              <a:rPr lang="en-US" sz="3200" b="0" i="0" dirty="0">
                <a:effectLst/>
                <a:latin typeface="MessinaSans"/>
              </a:rPr>
              <a:t>This system changes the order of steps in the training process, so more work is completed in the compilation stage, before the model is deployed on the edge device.</a:t>
            </a:r>
          </a:p>
        </p:txBody>
      </p:sp>
      <p:pic>
        <p:nvPicPr>
          <p:cNvPr id="6152" name="Picture 8" descr="How to Draw a Cupcake in 5 Easy Steps - ImageThink">
            <a:extLst>
              <a:ext uri="{FF2B5EF4-FFF2-40B4-BE49-F238E27FC236}">
                <a16:creationId xmlns:a16="http://schemas.microsoft.com/office/drawing/2014/main" id="{D9645190-9C82-A586-0483-6B01BE5F1C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2"/>
          <a:stretch/>
        </p:blipFill>
        <p:spPr bwMode="auto">
          <a:xfrm>
            <a:off x="1172274" y="2338141"/>
            <a:ext cx="9753600" cy="440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40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8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90" name="Oval 718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System Obtains More Training Data for Machine Learning Models">
            <a:extLst>
              <a:ext uri="{FF2B5EF4-FFF2-40B4-BE49-F238E27FC236}">
                <a16:creationId xmlns:a16="http://schemas.microsoft.com/office/drawing/2014/main" id="{E481F4D9-6538-16EA-FFA3-6CCC3E662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32" r="22769" b="1"/>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719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7194"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3B89071-DC12-CCA8-EF8B-DFA09CFB401D}"/>
              </a:ext>
            </a:extLst>
          </p:cNvPr>
          <p:cNvSpPr>
            <a:spLocks noGrp="1"/>
          </p:cNvSpPr>
          <p:nvPr>
            <p:ph idx="1"/>
          </p:nvPr>
        </p:nvSpPr>
        <p:spPr>
          <a:xfrm>
            <a:off x="6657715" y="703679"/>
            <a:ext cx="4826713" cy="5201011"/>
          </a:xfrm>
        </p:spPr>
        <p:txBody>
          <a:bodyPr anchor="t">
            <a:normAutofit fontScale="92500" lnSpcReduction="10000"/>
          </a:bodyPr>
          <a:lstStyle/>
          <a:p>
            <a:pPr marL="0" indent="0">
              <a:buNone/>
            </a:pPr>
            <a:r>
              <a:rPr lang="en-US" dirty="0">
                <a:solidFill>
                  <a:schemeClr val="tx1">
                    <a:alpha val="80000"/>
                  </a:schemeClr>
                </a:solidFill>
                <a:latin typeface="MessinaSans"/>
              </a:rPr>
              <a:t>O</a:t>
            </a:r>
            <a:r>
              <a:rPr lang="en-US" b="0" i="0" dirty="0">
                <a:solidFill>
                  <a:schemeClr val="tx1">
                    <a:alpha val="80000"/>
                  </a:schemeClr>
                </a:solidFill>
                <a:effectLst/>
                <a:latin typeface="MessinaSans"/>
              </a:rPr>
              <a:t>ther techniques</a:t>
            </a:r>
          </a:p>
          <a:p>
            <a:pPr lvl="1"/>
            <a:r>
              <a:rPr lang="en-US" sz="2600" b="0" i="0" dirty="0">
                <a:solidFill>
                  <a:schemeClr val="tx1">
                    <a:alpha val="80000"/>
                  </a:schemeClr>
                </a:solidFill>
                <a:effectLst/>
                <a:latin typeface="MessinaSans"/>
              </a:rPr>
              <a:t>300 and 600 megabytes</a:t>
            </a:r>
          </a:p>
          <a:p>
            <a:pPr marL="0" indent="0">
              <a:buNone/>
            </a:pPr>
            <a:endParaRPr lang="en-US" b="1" i="0" dirty="0">
              <a:solidFill>
                <a:schemeClr val="tx1">
                  <a:alpha val="80000"/>
                </a:schemeClr>
              </a:solidFill>
              <a:effectLst/>
              <a:latin typeface="MessinaSans"/>
            </a:endParaRPr>
          </a:p>
          <a:p>
            <a:pPr marL="0" indent="0">
              <a:buNone/>
            </a:pPr>
            <a:r>
              <a:rPr lang="en-US" b="1" i="0" dirty="0">
                <a:solidFill>
                  <a:schemeClr val="tx1">
                    <a:alpha val="80000"/>
                  </a:schemeClr>
                </a:solidFill>
                <a:effectLst/>
                <a:latin typeface="MessinaSans"/>
              </a:rPr>
              <a:t>157</a:t>
            </a:r>
            <a:r>
              <a:rPr lang="en-US" b="0" i="0" dirty="0">
                <a:solidFill>
                  <a:schemeClr val="tx1">
                    <a:alpha val="80000"/>
                  </a:schemeClr>
                </a:solidFill>
                <a:effectLst/>
                <a:latin typeface="MessinaSans"/>
              </a:rPr>
              <a:t> kilobytes of memory to train a machine-learning model on a microcontroller</a:t>
            </a:r>
          </a:p>
          <a:p>
            <a:pPr marL="0" indent="0">
              <a:buNone/>
            </a:pPr>
            <a:endParaRPr lang="en-US" sz="2600" b="0" i="0" dirty="0">
              <a:solidFill>
                <a:schemeClr val="tx1">
                  <a:alpha val="80000"/>
                </a:schemeClr>
              </a:solidFill>
              <a:effectLst/>
              <a:latin typeface="MessinaSans"/>
            </a:endParaRPr>
          </a:p>
          <a:p>
            <a:pPr marL="0" indent="0">
              <a:buNone/>
            </a:pPr>
            <a:r>
              <a:rPr lang="en-US" b="0" i="0" dirty="0">
                <a:solidFill>
                  <a:schemeClr val="tx1">
                    <a:alpha val="80000"/>
                  </a:schemeClr>
                </a:solidFill>
                <a:effectLst/>
                <a:latin typeface="MessinaSans"/>
              </a:rPr>
              <a:t>Test:</a:t>
            </a:r>
          </a:p>
          <a:p>
            <a:r>
              <a:rPr lang="en-US" sz="2600" dirty="0">
                <a:solidFill>
                  <a:schemeClr val="tx1">
                    <a:alpha val="80000"/>
                  </a:schemeClr>
                </a:solidFill>
                <a:latin typeface="MessinaSans"/>
              </a:rPr>
              <a:t>Train </a:t>
            </a:r>
            <a:r>
              <a:rPr lang="en-US" sz="2600" b="0" i="0" dirty="0">
                <a:solidFill>
                  <a:schemeClr val="tx1">
                    <a:alpha val="80000"/>
                  </a:schemeClr>
                </a:solidFill>
                <a:effectLst/>
                <a:latin typeface="MessinaSans"/>
              </a:rPr>
              <a:t>computer vision model to detect people in images. </a:t>
            </a:r>
          </a:p>
          <a:p>
            <a:r>
              <a:rPr lang="en-US" sz="2600" b="0" i="0" dirty="0">
                <a:solidFill>
                  <a:schemeClr val="tx1">
                    <a:alpha val="80000"/>
                  </a:schemeClr>
                </a:solidFill>
                <a:effectLst/>
                <a:latin typeface="MessinaSans"/>
              </a:rPr>
              <a:t>10 minutes of training</a:t>
            </a:r>
          </a:p>
          <a:p>
            <a:r>
              <a:rPr lang="en-US" sz="2600" b="0" i="0" dirty="0">
                <a:solidFill>
                  <a:schemeClr val="tx1">
                    <a:alpha val="80000"/>
                  </a:schemeClr>
                </a:solidFill>
                <a:effectLst/>
                <a:latin typeface="MessinaSans"/>
              </a:rPr>
              <a:t>20 times faster than other approaches</a:t>
            </a:r>
            <a:endParaRPr lang="en-US" sz="2600" dirty="0">
              <a:solidFill>
                <a:schemeClr val="tx1">
                  <a:alpha val="80000"/>
                </a:schemeClr>
              </a:solidFill>
            </a:endParaRPr>
          </a:p>
        </p:txBody>
      </p:sp>
      <p:sp>
        <p:nvSpPr>
          <p:cNvPr id="719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719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78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4F4C7-4646-8587-D3DE-120301B872B2}"/>
              </a:ext>
            </a:extLst>
          </p:cNvPr>
          <p:cNvSpPr>
            <a:spLocks noGrp="1"/>
          </p:cNvSpPr>
          <p:nvPr>
            <p:ph type="title"/>
          </p:nvPr>
        </p:nvSpPr>
        <p:spPr>
          <a:xfrm>
            <a:off x="630936" y="617749"/>
            <a:ext cx="3429000" cy="1719072"/>
          </a:xfrm>
        </p:spPr>
        <p:txBody>
          <a:bodyPr anchor="b">
            <a:normAutofit/>
          </a:bodyPr>
          <a:lstStyle/>
          <a:p>
            <a:r>
              <a:rPr lang="de-DE" sz="5400"/>
              <a:t>Application</a:t>
            </a:r>
            <a:endParaRPr lang="en-US" sz="5400"/>
          </a:p>
        </p:txBody>
      </p:sp>
      <p:sp>
        <p:nvSpPr>
          <p:cNvPr id="92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3446C8-2DED-EA80-633C-3997BCA4D504}"/>
              </a:ext>
            </a:extLst>
          </p:cNvPr>
          <p:cNvSpPr>
            <a:spLocks noGrp="1"/>
          </p:cNvSpPr>
          <p:nvPr>
            <p:ph idx="1"/>
          </p:nvPr>
        </p:nvSpPr>
        <p:spPr>
          <a:xfrm>
            <a:off x="630936" y="2850751"/>
            <a:ext cx="3429000" cy="3410712"/>
          </a:xfrm>
        </p:spPr>
        <p:txBody>
          <a:bodyPr anchor="t">
            <a:normAutofit/>
          </a:bodyPr>
          <a:lstStyle/>
          <a:p>
            <a:r>
              <a:rPr lang="en-US" sz="2200" b="0" i="0">
                <a:effectLst/>
                <a:latin typeface="MessinaSans"/>
              </a:rPr>
              <a:t>Language models and different types of data</a:t>
            </a:r>
          </a:p>
          <a:p>
            <a:pPr lvl="1"/>
            <a:r>
              <a:rPr lang="en-US" sz="2200">
                <a:latin typeface="MessinaSans"/>
              </a:rPr>
              <a:t>T</a:t>
            </a:r>
            <a:r>
              <a:rPr lang="en-US" sz="2200" b="0" i="0">
                <a:effectLst/>
                <a:latin typeface="MessinaSans"/>
              </a:rPr>
              <a:t>ime-series data</a:t>
            </a:r>
          </a:p>
          <a:p>
            <a:r>
              <a:rPr lang="en-US" sz="2200">
                <a:latin typeface="MessinaSans"/>
              </a:rPr>
              <a:t>S</a:t>
            </a:r>
            <a:r>
              <a:rPr lang="en-US" sz="2200" b="0" i="0">
                <a:effectLst/>
                <a:latin typeface="MessinaSans"/>
              </a:rPr>
              <a:t>hrink the size of larger models without sacrificing accuracy</a:t>
            </a:r>
          </a:p>
          <a:p>
            <a:pPr lvl="1"/>
            <a:r>
              <a:rPr lang="en-US" sz="2200">
                <a:latin typeface="MessinaSans"/>
              </a:rPr>
              <a:t>R</a:t>
            </a:r>
            <a:r>
              <a:rPr lang="en-US" sz="2200" b="0" i="0">
                <a:effectLst/>
                <a:latin typeface="MessinaSans"/>
              </a:rPr>
              <a:t>educe the carbon footprint of training large-scale machine-learning models.</a:t>
            </a:r>
            <a:endParaRPr lang="en-US" sz="2200"/>
          </a:p>
        </p:txBody>
      </p:sp>
      <p:pic>
        <p:nvPicPr>
          <p:cNvPr id="9218" name="Picture 2" descr="What is the Carbon Footprint of the Internet? Ecobahn">
            <a:extLst>
              <a:ext uri="{FF2B5EF4-FFF2-40B4-BE49-F238E27FC236}">
                <a16:creationId xmlns:a16="http://schemas.microsoft.com/office/drawing/2014/main" id="{D380FA26-EADB-A095-D11C-CF1C44226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5296" y="1357884"/>
            <a:ext cx="6903720" cy="414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0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D1330-5720-30EA-F3DC-0FEBCAD427F5}"/>
              </a:ext>
            </a:extLst>
          </p:cNvPr>
          <p:cNvSpPr>
            <a:spLocks noGrp="1"/>
          </p:cNvSpPr>
          <p:nvPr>
            <p:ph type="title"/>
          </p:nvPr>
        </p:nvSpPr>
        <p:spPr>
          <a:xfrm>
            <a:off x="8643193" y="489507"/>
            <a:ext cx="3091607" cy="882093"/>
          </a:xfrm>
        </p:spPr>
        <p:txBody>
          <a:bodyPr anchor="b">
            <a:normAutofit/>
          </a:bodyPr>
          <a:lstStyle/>
          <a:p>
            <a:r>
              <a:rPr lang="de-DE" sz="4000" dirty="0"/>
              <a:t>Summary</a:t>
            </a:r>
            <a:endParaRPr lang="en-US" sz="4000" dirty="0"/>
          </a:p>
        </p:txBody>
      </p:sp>
      <p:pic>
        <p:nvPicPr>
          <p:cNvPr id="5126" name="Picture 6">
            <a:extLst>
              <a:ext uri="{FF2B5EF4-FFF2-40B4-BE49-F238E27FC236}">
                <a16:creationId xmlns:a16="http://schemas.microsoft.com/office/drawing/2014/main" id="{8903A6E4-845C-ED47-62CA-6384E5AF6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6" r="9580"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DD2C91-04D4-DB9C-9F23-232AAAADA65B}"/>
              </a:ext>
            </a:extLst>
          </p:cNvPr>
          <p:cNvSpPr>
            <a:spLocks noGrp="1"/>
          </p:cNvSpPr>
          <p:nvPr>
            <p:ph idx="1"/>
          </p:nvPr>
        </p:nvSpPr>
        <p:spPr>
          <a:xfrm>
            <a:off x="8643193" y="1861105"/>
            <a:ext cx="2942813" cy="3540265"/>
          </a:xfrm>
        </p:spPr>
        <p:txBody>
          <a:bodyPr>
            <a:normAutofit fontScale="92500" lnSpcReduction="20000"/>
          </a:bodyPr>
          <a:lstStyle/>
          <a:p>
            <a:pPr marL="0" indent="0">
              <a:buNone/>
            </a:pPr>
            <a:r>
              <a:rPr lang="en-US" sz="3200" b="1" i="0" dirty="0">
                <a:effectLst/>
                <a:latin typeface="MessinaSans"/>
              </a:rPr>
              <a:t>AI models continually learn from new data on intelligent edge devices like smartphones and sensors, reducing energy costs and privacy risks.</a:t>
            </a:r>
            <a:endParaRPr lang="en-US" sz="3200" dirty="0"/>
          </a:p>
        </p:txBody>
      </p:sp>
      <p:sp>
        <p:nvSpPr>
          <p:cNvPr id="5133" name="Rectangle 513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752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3B81-11B7-C92D-4AE6-48EF44D94194}"/>
              </a:ext>
            </a:extLst>
          </p:cNvPr>
          <p:cNvSpPr>
            <a:spLocks noGrp="1"/>
          </p:cNvSpPr>
          <p:nvPr>
            <p:ph type="title"/>
          </p:nvPr>
        </p:nvSpPr>
        <p:spPr/>
        <p:txBody>
          <a:bodyPr/>
          <a:lstStyle/>
          <a:p>
            <a:r>
              <a:rPr lang="de-DE" dirty="0"/>
              <a:t>Reference</a:t>
            </a:r>
            <a:endParaRPr lang="en-US" dirty="0"/>
          </a:p>
        </p:txBody>
      </p:sp>
      <p:sp>
        <p:nvSpPr>
          <p:cNvPr id="3" name="Content Placeholder 2">
            <a:extLst>
              <a:ext uri="{FF2B5EF4-FFF2-40B4-BE49-F238E27FC236}">
                <a16:creationId xmlns:a16="http://schemas.microsoft.com/office/drawing/2014/main" id="{604F0434-8177-4946-48AA-2CAE5E88DCA1}"/>
              </a:ext>
            </a:extLst>
          </p:cNvPr>
          <p:cNvSpPr>
            <a:spLocks noGrp="1"/>
          </p:cNvSpPr>
          <p:nvPr>
            <p:ph idx="1"/>
          </p:nvPr>
        </p:nvSpPr>
        <p:spPr/>
        <p:txBody>
          <a:bodyPr/>
          <a:lstStyle/>
          <a:p>
            <a:pPr algn="l"/>
            <a:r>
              <a:rPr lang="en-US" b="1" i="0" dirty="0" err="1">
                <a:solidFill>
                  <a:srgbClr val="333333"/>
                </a:solidFill>
                <a:effectLst/>
                <a:latin typeface="MessinaSans"/>
              </a:rPr>
              <a:t>Zewe</a:t>
            </a:r>
            <a:r>
              <a:rPr lang="en-US" b="1" i="0" dirty="0">
                <a:solidFill>
                  <a:srgbClr val="333333"/>
                </a:solidFill>
                <a:effectLst/>
                <a:latin typeface="MessinaSans"/>
              </a:rPr>
              <a:t>, Adam. Learning on the edge </a:t>
            </a:r>
            <a:r>
              <a:rPr lang="en-US" dirty="0">
                <a:hlinkClick r:id="rId2"/>
              </a:rPr>
              <a:t>https://news.mit.edu/2022/machine-learning-edge-microcontroller-1004</a:t>
            </a:r>
            <a:r>
              <a:rPr lang="en-US" dirty="0"/>
              <a:t> </a:t>
            </a:r>
            <a:r>
              <a:rPr lang="en-US" b="1" i="0" dirty="0">
                <a:solidFill>
                  <a:srgbClr val="333333"/>
                </a:solidFill>
                <a:effectLst/>
                <a:latin typeface="MessinaSans"/>
              </a:rPr>
              <a:t>October 4, 2022</a:t>
            </a:r>
          </a:p>
          <a:p>
            <a:pPr algn="l"/>
            <a:endParaRPr lang="en-US" b="1" dirty="0">
              <a:solidFill>
                <a:srgbClr val="333333"/>
              </a:solidFill>
              <a:latin typeface="MessinaSans"/>
            </a:endParaRPr>
          </a:p>
          <a:p>
            <a:pPr algn="l"/>
            <a:r>
              <a:rPr lang="en-US" b="1" dirty="0">
                <a:solidFill>
                  <a:srgbClr val="333333"/>
                </a:solidFill>
                <a:latin typeface="MessinaSans"/>
              </a:rPr>
              <a:t>Full article: </a:t>
            </a:r>
            <a:r>
              <a:rPr lang="en-US" b="1" dirty="0">
                <a:solidFill>
                  <a:srgbClr val="333333"/>
                </a:solidFill>
                <a:latin typeface="MessinaSans"/>
                <a:hlinkClick r:id="rId3"/>
              </a:rPr>
              <a:t>https://arxiv.org/pdf/2206.15472.pdf</a:t>
            </a:r>
            <a:r>
              <a:rPr lang="en-US" b="1" dirty="0">
                <a:solidFill>
                  <a:srgbClr val="333333"/>
                </a:solidFill>
                <a:latin typeface="MessinaSans"/>
              </a:rPr>
              <a:t> </a:t>
            </a:r>
            <a:endParaRPr lang="en-US" dirty="0"/>
          </a:p>
        </p:txBody>
      </p:sp>
    </p:spTree>
    <p:extLst>
      <p:ext uri="{BB962C8B-B14F-4D97-AF65-F5344CB8AC3E}">
        <p14:creationId xmlns:p14="http://schemas.microsoft.com/office/powerpoint/2010/main" val="43032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FA319-3517-9AEB-297D-B842670FA3B8}"/>
              </a:ext>
            </a:extLst>
          </p:cNvPr>
          <p:cNvSpPr>
            <a:spLocks noGrp="1"/>
          </p:cNvSpPr>
          <p:nvPr>
            <p:ph type="title"/>
          </p:nvPr>
        </p:nvSpPr>
        <p:spPr>
          <a:xfrm>
            <a:off x="640080" y="325369"/>
            <a:ext cx="4368602" cy="1956841"/>
          </a:xfrm>
        </p:spPr>
        <p:txBody>
          <a:bodyPr anchor="b">
            <a:normAutofit/>
          </a:bodyPr>
          <a:lstStyle/>
          <a:p>
            <a:r>
              <a:rPr lang="de-DE" sz="5400"/>
              <a:t>Relevant </a:t>
            </a:r>
            <a:r>
              <a:rPr lang="en-US" sz="5400"/>
              <a:t>vocabulary</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19688E-ED5A-70A3-EC98-24914DACF229}"/>
              </a:ext>
            </a:extLst>
          </p:cNvPr>
          <p:cNvSpPr>
            <a:spLocks noGrp="1"/>
          </p:cNvSpPr>
          <p:nvPr>
            <p:ph idx="1"/>
          </p:nvPr>
        </p:nvSpPr>
        <p:spPr>
          <a:xfrm>
            <a:off x="640080" y="2872899"/>
            <a:ext cx="4243589" cy="3320668"/>
          </a:xfrm>
        </p:spPr>
        <p:txBody>
          <a:bodyPr>
            <a:normAutofit/>
          </a:bodyPr>
          <a:lstStyle/>
          <a:p>
            <a:r>
              <a:rPr lang="en-US" sz="2000"/>
              <a:t>Microcontroller: compact integrated circuit designed to govern a specific operation in an embedded system</a:t>
            </a:r>
          </a:p>
          <a:p>
            <a:pPr lvl="1"/>
            <a:r>
              <a:rPr lang="en-US" sz="2000"/>
              <a:t>Includes a processor, memory and input/output peripherals on a single chip</a:t>
            </a:r>
          </a:p>
          <a:p>
            <a:r>
              <a:rPr lang="en-US" sz="2000"/>
              <a:t>Embedded system: combination of computer hardware and software designed for a specific function</a:t>
            </a:r>
          </a:p>
        </p:txBody>
      </p:sp>
      <p:pic>
        <p:nvPicPr>
          <p:cNvPr id="1026" name="Picture 2" descr="Photo of a small brown circuit board with a camera attached, next to a US 25-cent coin for scale.">
            <a:extLst>
              <a:ext uri="{FF2B5EF4-FFF2-40B4-BE49-F238E27FC236}">
                <a16:creationId xmlns:a16="http://schemas.microsoft.com/office/drawing/2014/main" id="{2B9146C3-DFA7-6DC4-1B07-9A80483750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04" r="7394"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9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925D-A6AA-0C5C-1186-8337B9CBE08A}"/>
              </a:ext>
            </a:extLst>
          </p:cNvPr>
          <p:cNvSpPr>
            <a:spLocks noGrp="1"/>
          </p:cNvSpPr>
          <p:nvPr>
            <p:ph type="title"/>
          </p:nvPr>
        </p:nvSpPr>
        <p:spPr>
          <a:xfrm>
            <a:off x="640080" y="325369"/>
            <a:ext cx="4368602" cy="1956841"/>
          </a:xfrm>
        </p:spPr>
        <p:txBody>
          <a:bodyPr anchor="b">
            <a:normAutofit/>
          </a:bodyPr>
          <a:lstStyle/>
          <a:p>
            <a:r>
              <a:rPr lang="de-DE" sz="5400"/>
              <a:t>ML training</a:t>
            </a:r>
            <a:endParaRPr lang="en-US" sz="5400"/>
          </a:p>
        </p:txBody>
      </p:sp>
      <p:sp>
        <p:nvSpPr>
          <p:cNvPr id="206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280F44-BFF0-635D-5543-D6B6D10871A4}"/>
              </a:ext>
            </a:extLst>
          </p:cNvPr>
          <p:cNvSpPr>
            <a:spLocks noGrp="1"/>
          </p:cNvSpPr>
          <p:nvPr>
            <p:ph idx="1"/>
          </p:nvPr>
        </p:nvSpPr>
        <p:spPr>
          <a:xfrm>
            <a:off x="640080" y="2872899"/>
            <a:ext cx="4243589" cy="3320668"/>
          </a:xfrm>
        </p:spPr>
        <p:txBody>
          <a:bodyPr>
            <a:normAutofit lnSpcReduction="10000"/>
          </a:bodyPr>
          <a:lstStyle/>
          <a:p>
            <a:r>
              <a:rPr lang="en-US" sz="2400" b="0" i="0" dirty="0">
                <a:effectLst/>
                <a:latin typeface="MessinaSans"/>
              </a:rPr>
              <a:t>Training </a:t>
            </a:r>
            <a:r>
              <a:rPr lang="en-US" sz="2400" dirty="0">
                <a:latin typeface="MessinaSans"/>
              </a:rPr>
              <a:t>ML = </a:t>
            </a:r>
            <a:r>
              <a:rPr lang="en-US" sz="2400" b="0" i="0" dirty="0">
                <a:effectLst/>
                <a:latin typeface="MessinaSans"/>
              </a:rPr>
              <a:t>adapt to new data = make better predictions.</a:t>
            </a:r>
          </a:p>
          <a:p>
            <a:r>
              <a:rPr lang="en-US" sz="2400" b="0" i="0" dirty="0">
                <a:effectLst/>
                <a:latin typeface="MessinaSans"/>
              </a:rPr>
              <a:t>The training process requires so much memory </a:t>
            </a:r>
          </a:p>
          <a:p>
            <a:pPr lvl="1"/>
            <a:r>
              <a:rPr lang="en-US" dirty="0">
                <a:latin typeface="MessinaSans"/>
              </a:rPr>
              <a:t>D</a:t>
            </a:r>
            <a:r>
              <a:rPr lang="en-US" b="0" i="0" dirty="0">
                <a:effectLst/>
                <a:latin typeface="MessinaSans"/>
              </a:rPr>
              <a:t>ata center </a:t>
            </a:r>
            <a:r>
              <a:rPr lang="en-US" b="0" i="0" dirty="0">
                <a:effectLst/>
                <a:latin typeface="MessinaSans"/>
                <a:sym typeface="Wingdings" panose="05000000000000000000" pitchFamily="2" charset="2"/>
              </a:rPr>
              <a:t> </a:t>
            </a:r>
            <a:r>
              <a:rPr lang="en-US" b="0" i="0" dirty="0">
                <a:effectLst/>
                <a:latin typeface="MessinaSans"/>
              </a:rPr>
              <a:t>deployed on a device</a:t>
            </a:r>
          </a:p>
          <a:p>
            <a:pPr lvl="2"/>
            <a:r>
              <a:rPr lang="en-US" sz="2400" b="0" i="0" dirty="0">
                <a:effectLst/>
                <a:latin typeface="MessinaSans"/>
              </a:rPr>
              <a:t>$</a:t>
            </a:r>
          </a:p>
          <a:p>
            <a:pPr lvl="2"/>
            <a:r>
              <a:rPr lang="en-US" sz="2400" b="0" i="0" dirty="0">
                <a:effectLst/>
                <a:latin typeface="MessinaSans"/>
              </a:rPr>
              <a:t>privacy issues</a:t>
            </a:r>
            <a:endParaRPr lang="en-US" sz="2400" dirty="0"/>
          </a:p>
        </p:txBody>
      </p:sp>
      <p:pic>
        <p:nvPicPr>
          <p:cNvPr id="2052" name="Picture 4" descr="Building Machine Learning Models Overview | Krasamo">
            <a:extLst>
              <a:ext uri="{FF2B5EF4-FFF2-40B4-BE49-F238E27FC236}">
                <a16:creationId xmlns:a16="http://schemas.microsoft.com/office/drawing/2014/main" id="{4AF8F62E-8C26-FBF8-A462-C0094DDE31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92" r="1620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16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bout - MIT-IBM Watson AI Lab">
            <a:extLst>
              <a:ext uri="{FF2B5EF4-FFF2-40B4-BE49-F238E27FC236}">
                <a16:creationId xmlns:a16="http://schemas.microsoft.com/office/drawing/2014/main" id="{3BD7471C-F52A-0846-B77A-3908391C9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8" r="3082"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215E5CC-B931-9CE3-5D41-8B75326DB26A}"/>
              </a:ext>
            </a:extLst>
          </p:cNvPr>
          <p:cNvSpPr>
            <a:spLocks noGrp="1"/>
          </p:cNvSpPr>
          <p:nvPr>
            <p:ph idx="1"/>
          </p:nvPr>
        </p:nvSpPr>
        <p:spPr>
          <a:xfrm>
            <a:off x="7760072" y="511628"/>
            <a:ext cx="3822189" cy="5834743"/>
          </a:xfrm>
        </p:spPr>
        <p:txBody>
          <a:bodyPr>
            <a:normAutofit lnSpcReduction="10000"/>
          </a:bodyPr>
          <a:lstStyle/>
          <a:p>
            <a:r>
              <a:rPr lang="en-US" sz="3200" b="0" i="0" dirty="0">
                <a:effectLst/>
                <a:latin typeface="MessinaSans"/>
              </a:rPr>
              <a:t>Normal capacity = 500 megabytes of memory</a:t>
            </a:r>
          </a:p>
          <a:p>
            <a:pPr marL="0" indent="0">
              <a:buNone/>
            </a:pPr>
            <a:endParaRPr lang="en-US" sz="3200" b="0" i="0" dirty="0">
              <a:effectLst/>
              <a:latin typeface="MessinaSans"/>
            </a:endParaRPr>
          </a:p>
          <a:p>
            <a:r>
              <a:rPr lang="en-US" sz="3200" b="0" i="0" dirty="0">
                <a:effectLst/>
                <a:latin typeface="MessinaSans"/>
              </a:rPr>
              <a:t>MIT-IBM Watson AI Lab developed a new technique </a:t>
            </a:r>
          </a:p>
          <a:p>
            <a:pPr lvl="1"/>
            <a:r>
              <a:rPr lang="en-US" sz="3200" dirty="0">
                <a:latin typeface="MessinaSans"/>
              </a:rPr>
              <a:t>¼ </a:t>
            </a:r>
            <a:r>
              <a:rPr lang="en-US" sz="3200" b="0" i="0" dirty="0">
                <a:effectLst/>
                <a:latin typeface="MessinaSans"/>
              </a:rPr>
              <a:t> of a megabyte</a:t>
            </a:r>
          </a:p>
          <a:p>
            <a:pPr marL="457200" lvl="1" indent="0">
              <a:buNone/>
            </a:pPr>
            <a:endParaRPr lang="en-US" sz="3200" b="0" i="0" dirty="0">
              <a:effectLst/>
              <a:latin typeface="MessinaSans"/>
            </a:endParaRPr>
          </a:p>
          <a:p>
            <a:r>
              <a:rPr lang="en-US" sz="3200" b="0" i="0" dirty="0">
                <a:effectLst/>
                <a:latin typeface="MessinaSans"/>
              </a:rPr>
              <a:t>Microcontrollers capacity = </a:t>
            </a:r>
          </a:p>
          <a:p>
            <a:pPr lvl="1"/>
            <a:r>
              <a:rPr lang="en-US" sz="2800" b="0" i="0" dirty="0">
                <a:effectLst/>
                <a:latin typeface="MessinaSans"/>
              </a:rPr>
              <a:t>256 -kilobyte capacity</a:t>
            </a:r>
          </a:p>
        </p:txBody>
      </p:sp>
      <p:pic>
        <p:nvPicPr>
          <p:cNvPr id="4" name="Picture 6" descr="MIT and IBM are teaming up to build a $240 million AI research lab and  business incubator — Observatory | Institute for the Future of Education">
            <a:extLst>
              <a:ext uri="{FF2B5EF4-FFF2-40B4-BE49-F238E27FC236}">
                <a16:creationId xmlns:a16="http://schemas.microsoft.com/office/drawing/2014/main" id="{FBCF56B1-A8F3-6EBC-34D3-49F0ED60C6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5" t="471" r="8744" b="777"/>
          <a:stretch/>
        </p:blipFill>
        <p:spPr bwMode="auto">
          <a:xfrm>
            <a:off x="-805538" y="3178629"/>
            <a:ext cx="4909455" cy="3995057"/>
          </a:xfrm>
          <a:prstGeom prst="ellipse">
            <a:avLst/>
          </a:prstGeom>
          <a:ln w="762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1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ntelligent technology mobile phone creative image_picture free download  500522901_lovepik.com">
            <a:extLst>
              <a:ext uri="{FF2B5EF4-FFF2-40B4-BE49-F238E27FC236}">
                <a16:creationId xmlns:a16="http://schemas.microsoft.com/office/drawing/2014/main" id="{1949CAE8-EE2A-1238-7911-AB15FB5E2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FCB50-2056-A131-F4F4-5F6F359FB1A3}"/>
              </a:ext>
            </a:extLst>
          </p:cNvPr>
          <p:cNvSpPr>
            <a:spLocks noGrp="1"/>
          </p:cNvSpPr>
          <p:nvPr>
            <p:ph type="title"/>
          </p:nvPr>
        </p:nvSpPr>
        <p:spPr>
          <a:xfrm>
            <a:off x="838200" y="365125"/>
            <a:ext cx="3822189" cy="1388039"/>
          </a:xfrm>
        </p:spPr>
        <p:txBody>
          <a:bodyPr>
            <a:normAutofit/>
          </a:bodyPr>
          <a:lstStyle/>
          <a:p>
            <a:r>
              <a:rPr lang="en-US" sz="4000" dirty="0" err="1"/>
              <a:t>TinyML</a:t>
            </a:r>
            <a:r>
              <a:rPr lang="en-US" sz="4000" dirty="0"/>
              <a:t> initiative</a:t>
            </a:r>
          </a:p>
        </p:txBody>
      </p:sp>
      <p:sp>
        <p:nvSpPr>
          <p:cNvPr id="3" name="Content Placeholder 2">
            <a:extLst>
              <a:ext uri="{FF2B5EF4-FFF2-40B4-BE49-F238E27FC236}">
                <a16:creationId xmlns:a16="http://schemas.microsoft.com/office/drawing/2014/main" id="{6FF75319-C2D0-AA8A-BF6E-5D943B85CF6E}"/>
              </a:ext>
            </a:extLst>
          </p:cNvPr>
          <p:cNvSpPr>
            <a:spLocks noGrp="1"/>
          </p:cNvSpPr>
          <p:nvPr>
            <p:ph idx="1"/>
          </p:nvPr>
        </p:nvSpPr>
        <p:spPr>
          <a:xfrm>
            <a:off x="838199" y="2118278"/>
            <a:ext cx="4093029" cy="4217207"/>
          </a:xfrm>
        </p:spPr>
        <p:txBody>
          <a:bodyPr>
            <a:normAutofit/>
          </a:bodyPr>
          <a:lstStyle/>
          <a:p>
            <a:r>
              <a:rPr lang="en-US" dirty="0">
                <a:latin typeface="MessinaSans"/>
              </a:rPr>
              <a:t>P</a:t>
            </a:r>
            <a:r>
              <a:rPr lang="en-US" b="0" i="0" dirty="0">
                <a:effectLst/>
                <a:latin typeface="MessinaSans"/>
              </a:rPr>
              <a:t>reserves privacy, keep data on device</a:t>
            </a:r>
          </a:p>
          <a:p>
            <a:pPr lvl="1"/>
            <a:r>
              <a:rPr lang="en-US" sz="2800" dirty="0">
                <a:latin typeface="MessinaSans"/>
              </a:rPr>
              <a:t>D</a:t>
            </a:r>
            <a:r>
              <a:rPr lang="en-US" sz="2800" b="0" i="0" dirty="0">
                <a:effectLst/>
                <a:latin typeface="MessinaSans"/>
              </a:rPr>
              <a:t>ata sensitive situations, e.g., medical applications.</a:t>
            </a:r>
          </a:p>
          <a:p>
            <a:r>
              <a:rPr lang="en-US" dirty="0">
                <a:latin typeface="MessinaSans"/>
              </a:rPr>
              <a:t>E</a:t>
            </a:r>
            <a:r>
              <a:rPr lang="en-US" b="0" i="0" dirty="0">
                <a:effectLst/>
                <a:latin typeface="MessinaSans"/>
              </a:rPr>
              <a:t>nable customization</a:t>
            </a:r>
            <a:endParaRPr lang="en-US" dirty="0">
              <a:latin typeface="MessinaSans"/>
            </a:endParaRPr>
          </a:p>
          <a:p>
            <a:r>
              <a:rPr lang="en-US" dirty="0"/>
              <a:t>Address memory and computational bottlenecks of ML</a:t>
            </a:r>
          </a:p>
        </p:txBody>
      </p:sp>
    </p:spTree>
    <p:extLst>
      <p:ext uri="{BB962C8B-B14F-4D97-AF65-F5344CB8AC3E}">
        <p14:creationId xmlns:p14="http://schemas.microsoft.com/office/powerpoint/2010/main" val="4178349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uman brain nerve cells">
            <a:extLst>
              <a:ext uri="{FF2B5EF4-FFF2-40B4-BE49-F238E27FC236}">
                <a16:creationId xmlns:a16="http://schemas.microsoft.com/office/drawing/2014/main" id="{84725BCD-E4BB-C9A0-F538-2E9DC1D6CA14}"/>
              </a:ext>
            </a:extLst>
          </p:cNvPr>
          <p:cNvPicPr>
            <a:picLocks noChangeAspect="1"/>
          </p:cNvPicPr>
          <p:nvPr/>
        </p:nvPicPr>
        <p:blipFill rotWithShape="1">
          <a:blip r:embed="rId3"/>
          <a:srcRect t="5436"/>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F1C58D-A71D-4B86-1A93-99871B466C34}"/>
              </a:ext>
            </a:extLst>
          </p:cNvPr>
          <p:cNvSpPr>
            <a:spLocks noGrp="1"/>
          </p:cNvSpPr>
          <p:nvPr>
            <p:ph type="title"/>
          </p:nvPr>
        </p:nvSpPr>
        <p:spPr>
          <a:xfrm>
            <a:off x="7760072" y="280534"/>
            <a:ext cx="3822189" cy="1496332"/>
          </a:xfrm>
        </p:spPr>
        <p:txBody>
          <a:bodyPr>
            <a:normAutofit/>
          </a:bodyPr>
          <a:lstStyle/>
          <a:p>
            <a:pPr algn="ctr"/>
            <a:r>
              <a:rPr lang="en-US" sz="4000" dirty="0">
                <a:latin typeface="MessinaSans"/>
              </a:rPr>
              <a:t>N</a:t>
            </a:r>
            <a:r>
              <a:rPr lang="en-US" sz="4000" b="0" i="0" dirty="0">
                <a:effectLst/>
                <a:latin typeface="MessinaSans"/>
              </a:rPr>
              <a:t>eural network</a:t>
            </a:r>
            <a:endParaRPr lang="en-US" sz="4000" dirty="0"/>
          </a:p>
        </p:txBody>
      </p:sp>
      <p:sp>
        <p:nvSpPr>
          <p:cNvPr id="3" name="Content Placeholder 2">
            <a:extLst>
              <a:ext uri="{FF2B5EF4-FFF2-40B4-BE49-F238E27FC236}">
                <a16:creationId xmlns:a16="http://schemas.microsoft.com/office/drawing/2014/main" id="{C0D67921-3BB3-B7DD-4AFC-CF6FA4EAEB71}"/>
              </a:ext>
            </a:extLst>
          </p:cNvPr>
          <p:cNvSpPr>
            <a:spLocks noGrp="1"/>
          </p:cNvSpPr>
          <p:nvPr>
            <p:ph idx="1"/>
          </p:nvPr>
        </p:nvSpPr>
        <p:spPr>
          <a:xfrm>
            <a:off x="7693233" y="1861457"/>
            <a:ext cx="3952819" cy="4419600"/>
          </a:xfrm>
        </p:spPr>
        <p:txBody>
          <a:bodyPr>
            <a:normAutofit/>
          </a:bodyPr>
          <a:lstStyle/>
          <a:p>
            <a:r>
              <a:rPr lang="en-US" sz="2400" b="0" i="0" dirty="0">
                <a:effectLst/>
                <a:latin typeface="MessinaSans"/>
              </a:rPr>
              <a:t>A common type of machine-learning model</a:t>
            </a:r>
          </a:p>
          <a:p>
            <a:r>
              <a:rPr lang="en-US" sz="2400" b="0" i="0" dirty="0">
                <a:effectLst/>
                <a:latin typeface="MessinaSans"/>
              </a:rPr>
              <a:t>Layers of interconnected nodes/neurons that process data to complete a task</a:t>
            </a:r>
          </a:p>
          <a:p>
            <a:r>
              <a:rPr lang="en-US" sz="2400" b="0" i="0" dirty="0">
                <a:effectLst/>
                <a:latin typeface="MessinaSans"/>
              </a:rPr>
              <a:t>Train the model = showing it millions of examples</a:t>
            </a:r>
          </a:p>
          <a:p>
            <a:r>
              <a:rPr lang="en-US" sz="2400" b="0" i="0" dirty="0">
                <a:effectLst/>
                <a:latin typeface="MessinaSans"/>
              </a:rPr>
              <a:t>Learns </a:t>
            </a:r>
            <a:r>
              <a:rPr lang="en-US" sz="2400" b="0" i="0" dirty="0">
                <a:effectLst/>
                <a:latin typeface="MessinaSans"/>
                <a:sym typeface="Wingdings" panose="05000000000000000000" pitchFamily="2" charset="2"/>
              </a:rPr>
              <a:t> </a:t>
            </a:r>
            <a:r>
              <a:rPr lang="en-US" sz="2400" b="0" i="0" dirty="0">
                <a:effectLst/>
                <a:latin typeface="MessinaSans"/>
              </a:rPr>
              <a:t>increases or decreases the strength of the connections between neurons, known as weights.</a:t>
            </a:r>
            <a:endParaRPr lang="en-US" sz="2400" dirty="0"/>
          </a:p>
        </p:txBody>
      </p:sp>
    </p:spTree>
    <p:extLst>
      <p:ext uri="{BB962C8B-B14F-4D97-AF65-F5344CB8AC3E}">
        <p14:creationId xmlns:p14="http://schemas.microsoft.com/office/powerpoint/2010/main" val="310255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CEA24CD-21EF-CE72-D283-77E955A18BD9}"/>
              </a:ext>
            </a:extLst>
          </p:cNvPr>
          <p:cNvPicPr>
            <a:picLocks noChangeAspect="1"/>
          </p:cNvPicPr>
          <p:nvPr/>
        </p:nvPicPr>
        <p:blipFill rotWithShape="1">
          <a:blip r:embed="rId3"/>
          <a:srcRect l="-2051" t="-1593" r="-93" b="303"/>
          <a:stretch/>
        </p:blipFill>
        <p:spPr>
          <a:xfrm>
            <a:off x="306010" y="377342"/>
            <a:ext cx="9576918" cy="6339144"/>
          </a:xfrm>
          <a:prstGeom prst="rect">
            <a:avLst/>
          </a:prstGeom>
        </p:spPr>
      </p:pic>
      <p:sp>
        <p:nvSpPr>
          <p:cNvPr id="2" name="Title 1">
            <a:extLst>
              <a:ext uri="{FF2B5EF4-FFF2-40B4-BE49-F238E27FC236}">
                <a16:creationId xmlns:a16="http://schemas.microsoft.com/office/drawing/2014/main" id="{5300E0D3-6538-3A13-FD24-098165C9E292}"/>
              </a:ext>
            </a:extLst>
          </p:cNvPr>
          <p:cNvSpPr>
            <a:spLocks noGrp="1"/>
          </p:cNvSpPr>
          <p:nvPr>
            <p:ph type="title"/>
          </p:nvPr>
        </p:nvSpPr>
        <p:spPr>
          <a:xfrm>
            <a:off x="5791200" y="640081"/>
            <a:ext cx="5794669" cy="2876005"/>
          </a:xfrm>
        </p:spPr>
        <p:txBody>
          <a:bodyPr vert="horz" lIns="91440" tIns="45720" rIns="91440" bIns="45720" rtlCol="0" anchor="ctr">
            <a:normAutofit/>
          </a:bodyPr>
          <a:lstStyle/>
          <a:p>
            <a:r>
              <a:rPr lang="en-US" sz="6000" b="0" i="0" kern="1200" dirty="0">
                <a:solidFill>
                  <a:schemeClr val="tx1"/>
                </a:solidFill>
                <a:effectLst/>
                <a:latin typeface="+mj-lt"/>
                <a:ea typeface="+mj-ea"/>
                <a:cs typeface="+mj-cs"/>
              </a:rPr>
              <a:t>Two algorithmic solutions </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312614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5FCC816-CC8E-05BB-C7D1-B494440023A3}"/>
              </a:ext>
            </a:extLst>
          </p:cNvPr>
          <p:cNvSpPr>
            <a:spLocks noGrp="1"/>
          </p:cNvSpPr>
          <p:nvPr>
            <p:ph type="title"/>
          </p:nvPr>
        </p:nvSpPr>
        <p:spPr>
          <a:xfrm>
            <a:off x="519084" y="1023704"/>
            <a:ext cx="4368602" cy="1318374"/>
          </a:xfrm>
        </p:spPr>
        <p:txBody>
          <a:bodyPr anchor="b">
            <a:normAutofit/>
          </a:bodyPr>
          <a:lstStyle/>
          <a:p>
            <a:r>
              <a:rPr lang="en-US" sz="5400" b="0" i="0" dirty="0">
                <a:effectLst/>
                <a:latin typeface="MessinaSans"/>
              </a:rPr>
              <a:t>Sparse update</a:t>
            </a:r>
            <a:endParaRPr lang="en-US" sz="5400" dirty="0"/>
          </a:p>
        </p:txBody>
      </p:sp>
      <p:sp>
        <p:nvSpPr>
          <p:cNvPr id="1229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69823BE-665C-C291-237F-39268A46DC90}"/>
              </a:ext>
            </a:extLst>
          </p:cNvPr>
          <p:cNvSpPr>
            <a:spLocks noGrp="1"/>
          </p:cNvSpPr>
          <p:nvPr>
            <p:ph idx="1"/>
          </p:nvPr>
        </p:nvSpPr>
        <p:spPr>
          <a:xfrm>
            <a:off x="57694" y="2863434"/>
            <a:ext cx="4829992" cy="3659732"/>
          </a:xfrm>
        </p:spPr>
        <p:txBody>
          <a:bodyPr>
            <a:normAutofit/>
          </a:bodyPr>
          <a:lstStyle/>
          <a:p>
            <a:pPr marL="457200" lvl="1" indent="0">
              <a:buNone/>
            </a:pPr>
            <a:r>
              <a:rPr lang="en-US" dirty="0">
                <a:latin typeface="MessinaSans"/>
              </a:rPr>
              <a:t>The a</a:t>
            </a:r>
            <a:r>
              <a:rPr lang="en-US" b="0" i="0" dirty="0">
                <a:effectLst/>
                <a:latin typeface="MessinaSans"/>
              </a:rPr>
              <a:t>lgorithm identifies the most important weights</a:t>
            </a:r>
            <a:endParaRPr lang="en-US" dirty="0">
              <a:latin typeface="MessinaSans"/>
            </a:endParaRPr>
          </a:p>
          <a:p>
            <a:pPr lvl="1"/>
            <a:r>
              <a:rPr lang="en-US" b="0" i="0" dirty="0">
                <a:effectLst/>
                <a:latin typeface="MessinaSans"/>
              </a:rPr>
              <a:t>Freeze the weights one at a time until accuracy</a:t>
            </a:r>
          </a:p>
          <a:p>
            <a:pPr lvl="1"/>
            <a:r>
              <a:rPr lang="en-US" b="0" i="0" dirty="0">
                <a:effectLst/>
                <a:latin typeface="MessinaSans"/>
              </a:rPr>
              <a:t>The remaining weights are updated</a:t>
            </a:r>
          </a:p>
          <a:p>
            <a:pPr lvl="1"/>
            <a:r>
              <a:rPr lang="en-US" dirty="0">
                <a:latin typeface="MessinaSans"/>
              </a:rPr>
              <a:t>Fr</a:t>
            </a:r>
            <a:r>
              <a:rPr lang="en-US" b="0" i="0" dirty="0">
                <a:effectLst/>
                <a:latin typeface="MessinaSans"/>
              </a:rPr>
              <a:t>ozen weights = not stored</a:t>
            </a:r>
            <a:endParaRPr lang="en-US" dirty="0">
              <a:latin typeface="MessinaSans"/>
            </a:endParaRPr>
          </a:p>
          <a:p>
            <a:pPr lvl="1"/>
            <a:r>
              <a:rPr lang="en-US" b="0" i="0" dirty="0">
                <a:effectLst/>
                <a:latin typeface="MessinaSans"/>
              </a:rPr>
              <a:t>Selectively update weights to preserve accuracy</a:t>
            </a:r>
          </a:p>
          <a:p>
            <a:endParaRPr lang="en-US" sz="2400" dirty="0"/>
          </a:p>
        </p:txBody>
      </p:sp>
      <p:pic>
        <p:nvPicPr>
          <p:cNvPr id="12290" name="Picture 2" descr="Optical Data Archiver freeze-ray series | Panasonic Global">
            <a:extLst>
              <a:ext uri="{FF2B5EF4-FFF2-40B4-BE49-F238E27FC236}">
                <a16:creationId xmlns:a16="http://schemas.microsoft.com/office/drawing/2014/main" id="{DD4AC27D-453D-8030-B3E0-E8DF8E1E5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0" r="1355"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37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Experts on the Pros and Cons of Algorithms | Pew Research Center">
            <a:extLst>
              <a:ext uri="{FF2B5EF4-FFF2-40B4-BE49-F238E27FC236}">
                <a16:creationId xmlns:a16="http://schemas.microsoft.com/office/drawing/2014/main" id="{06FCAC10-6BBD-8DBF-D49D-BEA5274ED454}"/>
              </a:ext>
            </a:extLst>
          </p:cNvPr>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1" name="Rectangle 1127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46F6BFC-A54B-C4FB-DC82-A87BE11AB882}"/>
              </a:ext>
            </a:extLst>
          </p:cNvPr>
          <p:cNvSpPr>
            <a:spLocks noGrp="1"/>
          </p:cNvSpPr>
          <p:nvPr>
            <p:ph type="title"/>
          </p:nvPr>
        </p:nvSpPr>
        <p:spPr>
          <a:xfrm>
            <a:off x="4050889" y="365758"/>
            <a:ext cx="6784259" cy="1397728"/>
          </a:xfrm>
        </p:spPr>
        <p:txBody>
          <a:bodyPr>
            <a:normAutofit/>
          </a:bodyPr>
          <a:lstStyle/>
          <a:p>
            <a:r>
              <a:rPr lang="en-US" sz="4100" b="0" i="0" dirty="0">
                <a:solidFill>
                  <a:schemeClr val="tx1">
                    <a:lumMod val="85000"/>
                    <a:lumOff val="15000"/>
                  </a:schemeClr>
                </a:solidFill>
                <a:effectLst/>
                <a:latin typeface="MessinaSans"/>
              </a:rPr>
              <a:t>Quantized training and simplifying the weights </a:t>
            </a:r>
            <a:r>
              <a:rPr lang="en-US" sz="3600" b="0" i="0" dirty="0">
                <a:solidFill>
                  <a:schemeClr val="tx1">
                    <a:lumMod val="85000"/>
                    <a:lumOff val="15000"/>
                  </a:schemeClr>
                </a:solidFill>
                <a:effectLst/>
                <a:latin typeface="MessinaSans"/>
              </a:rPr>
              <a:t>(32 bits)</a:t>
            </a:r>
            <a:endParaRPr lang="en-US" sz="41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FBA88C67-B750-7463-CEC9-63687A1E20E5}"/>
              </a:ext>
            </a:extLst>
          </p:cNvPr>
          <p:cNvSpPr>
            <a:spLocks noGrp="1"/>
          </p:cNvSpPr>
          <p:nvPr>
            <p:ph idx="1"/>
          </p:nvPr>
        </p:nvSpPr>
        <p:spPr>
          <a:xfrm>
            <a:off x="3780706" y="2129234"/>
            <a:ext cx="7275667" cy="4363008"/>
          </a:xfrm>
        </p:spPr>
        <p:txBody>
          <a:bodyPr>
            <a:normAutofit/>
          </a:bodyPr>
          <a:lstStyle/>
          <a:p>
            <a:pPr marL="457200" lvl="1" indent="0">
              <a:buNone/>
            </a:pPr>
            <a:r>
              <a:rPr lang="en-US" sz="2800" b="0" i="0" dirty="0">
                <a:effectLst/>
                <a:latin typeface="MessinaSans"/>
              </a:rPr>
              <a:t>Quantization: an algorithm rounds the weights </a:t>
            </a:r>
            <a:r>
              <a:rPr lang="en-US" sz="2800" b="0" i="0" dirty="0">
                <a:effectLst/>
                <a:latin typeface="MessinaSans"/>
                <a:sym typeface="Wingdings" panose="05000000000000000000" pitchFamily="2" charset="2"/>
              </a:rPr>
              <a:t> 8 </a:t>
            </a:r>
            <a:r>
              <a:rPr lang="en-US" sz="2800" b="0" i="0" dirty="0">
                <a:effectLst/>
                <a:latin typeface="MessinaSans"/>
              </a:rPr>
              <a:t>bits</a:t>
            </a:r>
          </a:p>
          <a:p>
            <a:pPr lvl="1"/>
            <a:r>
              <a:rPr lang="en-US" sz="2800" dirty="0">
                <a:latin typeface="MessinaSans"/>
              </a:rPr>
              <a:t>Reduce </a:t>
            </a:r>
            <a:r>
              <a:rPr lang="en-US" sz="2800" b="0" i="0" dirty="0">
                <a:effectLst/>
                <a:latin typeface="MessinaSans"/>
              </a:rPr>
              <a:t>memory</a:t>
            </a:r>
          </a:p>
          <a:p>
            <a:pPr lvl="2"/>
            <a:r>
              <a:rPr lang="en-US" sz="2800" b="0" i="0" dirty="0">
                <a:effectLst/>
                <a:latin typeface="MessinaSans"/>
              </a:rPr>
              <a:t>Training</a:t>
            </a:r>
            <a:endParaRPr lang="en-US" sz="2800" dirty="0">
              <a:latin typeface="MessinaSans"/>
            </a:endParaRPr>
          </a:p>
          <a:p>
            <a:pPr lvl="2"/>
            <a:r>
              <a:rPr lang="en-US" sz="2800" dirty="0">
                <a:latin typeface="MessinaSans"/>
              </a:rPr>
              <a:t>I</a:t>
            </a:r>
            <a:r>
              <a:rPr lang="en-US" sz="2800" b="0" i="0" dirty="0">
                <a:effectLst/>
                <a:latin typeface="MessinaSans"/>
              </a:rPr>
              <a:t>nference (process of applying a model to a dataset and generating a prediction)</a:t>
            </a:r>
          </a:p>
          <a:p>
            <a:pPr lvl="1"/>
            <a:r>
              <a:rPr lang="en-US" sz="2800" b="0" i="0" dirty="0">
                <a:effectLst/>
                <a:latin typeface="MessinaSans"/>
              </a:rPr>
              <a:t>Quantization-aware scaling (QAS): adjust the ratio between </a:t>
            </a:r>
            <a:r>
              <a:rPr lang="en-US" sz="2800" dirty="0">
                <a:latin typeface="MessinaSans"/>
              </a:rPr>
              <a:t>w</a:t>
            </a:r>
            <a:r>
              <a:rPr lang="en-US" sz="2800" b="0" i="0" dirty="0">
                <a:effectLst/>
                <a:latin typeface="MessinaSans"/>
              </a:rPr>
              <a:t>eight and gradient(like a multiplier) to avoid drop in accuracy</a:t>
            </a:r>
            <a:endParaRPr lang="en-US" sz="2800" dirty="0"/>
          </a:p>
        </p:txBody>
      </p:sp>
      <p:sp>
        <p:nvSpPr>
          <p:cNvPr id="11273" name="Rectangle 11272">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3543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1205</Words>
  <Application>Microsoft Office PowerPoint</Application>
  <PresentationFormat>Widescreen</PresentationFormat>
  <Paragraphs>105</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vt:lpstr>
      <vt:lpstr>Calibri</vt:lpstr>
      <vt:lpstr>Calibri Light</vt:lpstr>
      <vt:lpstr>Century Schoolbook</vt:lpstr>
      <vt:lpstr>MessinaSans</vt:lpstr>
      <vt:lpstr>Ubuntu</vt:lpstr>
      <vt:lpstr>Office Theme</vt:lpstr>
      <vt:lpstr>Learning on the edge</vt:lpstr>
      <vt:lpstr>Relevant vocabulary</vt:lpstr>
      <vt:lpstr>ML training</vt:lpstr>
      <vt:lpstr>PowerPoint Presentation</vt:lpstr>
      <vt:lpstr>TinyML initiative</vt:lpstr>
      <vt:lpstr>Neural network</vt:lpstr>
      <vt:lpstr>Two algorithmic solutions </vt:lpstr>
      <vt:lpstr>Sparse update</vt:lpstr>
      <vt:lpstr>Quantized training and simplifying the weights (32 bits)</vt:lpstr>
      <vt:lpstr>PowerPoint Presentation</vt:lpstr>
      <vt:lpstr>PowerPoint Presentation</vt:lpstr>
      <vt:lpstr>Application</vt:lpstr>
      <vt:lpstr>Summary</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on the edge</dc:title>
  <dc:creator>Fernanda Duhne</dc:creator>
  <cp:lastModifiedBy>Fernanda Duhne</cp:lastModifiedBy>
  <cp:revision>2</cp:revision>
  <dcterms:created xsi:type="dcterms:W3CDTF">2022-10-17T20:01:03Z</dcterms:created>
  <dcterms:modified xsi:type="dcterms:W3CDTF">2022-10-18T23:29:29Z</dcterms:modified>
</cp:coreProperties>
</file>